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333" r:id="rId2"/>
    <p:sldId id="350" r:id="rId3"/>
    <p:sldId id="346" r:id="rId4"/>
    <p:sldId id="275" r:id="rId5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xample of slides in this template" id="{0F85E2C0-6659-4F23-89B0-8A2CFF8B4675}">
          <p14:sldIdLst>
            <p14:sldId id="333"/>
            <p14:sldId id="350"/>
            <p14:sldId id="346"/>
            <p14:sldId id="275"/>
          </p14:sldIdLst>
        </p14:section>
        <p14:section name="About the layout" id="{00F71D27-1F75-40A4-87DA-D9C829FF2319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3974" userDrawn="1">
          <p15:clr>
            <a:srgbClr val="A4A3A4"/>
          </p15:clr>
        </p15:guide>
        <p15:guide id="2" pos="211" userDrawn="1">
          <p15:clr>
            <a:srgbClr val="A4A3A4"/>
          </p15:clr>
        </p15:guide>
        <p15:guide id="3" pos="7469" userDrawn="1">
          <p15:clr>
            <a:srgbClr val="A4A3A4"/>
          </p15:clr>
        </p15:guide>
        <p15:guide id="4" orient="horz" pos="1139" userDrawn="1">
          <p15:clr>
            <a:srgbClr val="A4A3A4"/>
          </p15:clr>
        </p15:guide>
        <p15:guide id="5" orient="horz" pos="210" userDrawn="1">
          <p15:clr>
            <a:srgbClr val="A4A3A4"/>
          </p15:clr>
        </p15:guide>
        <p15:guide id="6" orient="horz" pos="75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8B8D"/>
    <a:srgbClr val="E4E4E4"/>
    <a:srgbClr val="009A44"/>
    <a:srgbClr val="00005A"/>
    <a:srgbClr val="009AFF"/>
    <a:srgbClr val="FBBA45"/>
    <a:srgbClr val="77B2FF"/>
    <a:srgbClr val="55CF8A"/>
    <a:srgbClr val="F50082"/>
    <a:srgbClr val="85C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llanmörkt format 2 - Dekorfär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llanmörkt format 2 - Dekorfär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llanmörkt format 2 - Dekorfär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650" autoAdjust="0"/>
    <p:restoredTop sz="94628" autoAdjust="0"/>
  </p:normalViewPr>
  <p:slideViewPr>
    <p:cSldViewPr snapToGrid="0" showGuides="1">
      <p:cViewPr varScale="1">
        <p:scale>
          <a:sx n="64" d="100"/>
          <a:sy n="64" d="100"/>
        </p:scale>
        <p:origin x="1374" y="78"/>
      </p:cViewPr>
      <p:guideLst>
        <p:guide orient="horz" pos="3974"/>
        <p:guide pos="211"/>
        <p:guide pos="7469"/>
        <p:guide orient="horz" pos="1139"/>
        <p:guide orient="horz" pos="210"/>
        <p:guide orient="horz" pos="75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81" d="100"/>
          <a:sy n="81" d="100"/>
        </p:scale>
        <p:origin x="389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12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customXml" Target="../customXml/item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Relationship Id="rId14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B90E6E-680F-4778-8E2A-814EE8C5DD0F}" type="datetimeFigureOut">
              <a:rPr lang="en-GB" smtClean="0"/>
              <a:t>22/01/2019</a:t>
            </a:fld>
            <a:endParaRPr lang="en-GB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FDAC1A-265C-4579-A922-424BE34579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10452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232D6E-9C51-45AA-B5E7-90582F1AF6BA}" type="datetimeFigureOut">
              <a:rPr lang="en-GB" smtClean="0"/>
              <a:t>22/01/2019</a:t>
            </a:fld>
            <a:endParaRPr lang="en-GB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79413-B00C-4EAA-B330-AE2D434573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37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79413-B00C-4EAA-B330-AE2D434573B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3187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jpeg"/><Relationship Id="rId3" Type="http://schemas.openxmlformats.org/officeDocument/2006/relationships/image" Target="../media/image4.emf"/><Relationship Id="rId7" Type="http://schemas.openxmlformats.org/officeDocument/2006/relationships/image" Target="../media/image8.jpeg"/><Relationship Id="rId12" Type="http://schemas.openxmlformats.org/officeDocument/2006/relationships/image" Target="../media/image12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jpeg"/><Relationship Id="rId10" Type="http://schemas.openxmlformats.org/officeDocument/2006/relationships/image" Target="../media/image2.jpeg"/><Relationship Id="rId4" Type="http://schemas.openxmlformats.org/officeDocument/2006/relationships/image" Target="../media/image5.emf"/><Relationship Id="rId9" Type="http://schemas.openxmlformats.org/officeDocument/2006/relationships/image" Target="../media/image10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 vertical magent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7500" t="33472" r="2578" b="22917"/>
          <a:stretch/>
        </p:blipFill>
        <p:spPr>
          <a:xfrm>
            <a:off x="10335013" y="6257393"/>
            <a:ext cx="1259689" cy="343651"/>
          </a:xfrm>
          <a:prstGeom prst="rect">
            <a:avLst/>
          </a:prstGeom>
        </p:spPr>
      </p:pic>
      <p:sp>
        <p:nvSpPr>
          <p:cNvPr id="4" name="Rektangel 3"/>
          <p:cNvSpPr/>
          <p:nvPr userDrawn="1"/>
        </p:nvSpPr>
        <p:spPr>
          <a:xfrm>
            <a:off x="0" y="0"/>
            <a:ext cx="7994822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bg2"/>
              </a:solidFill>
            </a:endParaRPr>
          </a:p>
        </p:txBody>
      </p:sp>
      <p:sp>
        <p:nvSpPr>
          <p:cNvPr id="14" name="Platshållare för bild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9878"/>
            <a:ext cx="7991476" cy="6858000"/>
          </a:xfrm>
          <a:noFill/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 </a:t>
            </a: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344292" y="276225"/>
            <a:ext cx="6932612" cy="2495550"/>
          </a:xfrm>
        </p:spPr>
        <p:txBody>
          <a:bodyPr anchor="t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344292" y="3049588"/>
            <a:ext cx="6932612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Click to add subtitle</a:t>
            </a:r>
          </a:p>
        </p:txBody>
      </p:sp>
      <p:sp>
        <p:nvSpPr>
          <p:cNvPr id="9" name="Rektangel 8"/>
          <p:cNvSpPr/>
          <p:nvPr userDrawn="1"/>
        </p:nvSpPr>
        <p:spPr>
          <a:xfrm>
            <a:off x="-2829522" y="382055"/>
            <a:ext cx="2512620" cy="481919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Add image by clicking on the image icon or leave background magenta. </a:t>
            </a:r>
          </a:p>
          <a:p>
            <a:pPr algn="l"/>
            <a:endParaRPr lang="en-US" dirty="0">
              <a:solidFill>
                <a:schemeClr val="tx2"/>
              </a:solidFill>
            </a:endParaRPr>
          </a:p>
          <a:p>
            <a:pPr algn="l"/>
            <a:r>
              <a:rPr lang="en-US" dirty="0">
                <a:solidFill>
                  <a:schemeClr val="tx2"/>
                </a:solidFill>
              </a:rPr>
              <a:t>If using image, make sure white text is clearly visible on the image or use dark blue or magenta text.</a:t>
            </a:r>
          </a:p>
          <a:p>
            <a:pPr algn="l"/>
            <a:endParaRPr lang="en-US" dirty="0">
              <a:solidFill>
                <a:schemeClr val="tx2"/>
              </a:solidFill>
            </a:endParaRPr>
          </a:p>
          <a:p>
            <a:pPr algn="l"/>
            <a:r>
              <a:rPr lang="en-US" dirty="0">
                <a:solidFill>
                  <a:schemeClr val="tx2"/>
                </a:solidFill>
              </a:rPr>
              <a:t>If </a:t>
            </a:r>
            <a:r>
              <a:rPr lang="en-US" b="1" dirty="0">
                <a:solidFill>
                  <a:schemeClr val="tx2"/>
                </a:solidFill>
              </a:rPr>
              <a:t>not</a:t>
            </a:r>
            <a:r>
              <a:rPr lang="en-US" dirty="0">
                <a:solidFill>
                  <a:schemeClr val="tx2"/>
                </a:solidFill>
              </a:rPr>
              <a:t> using image, text can be white or blue.</a:t>
            </a:r>
          </a:p>
        </p:txBody>
      </p:sp>
    </p:spTree>
    <p:extLst>
      <p:ext uri="{BB962C8B-B14F-4D97-AF65-F5344CB8AC3E}">
        <p14:creationId xmlns:p14="http://schemas.microsoft.com/office/powerpoint/2010/main" val="19749860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0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pos="7469" userDrawn="1">
          <p15:clr>
            <a:srgbClr val="FBAE40"/>
          </p15:clr>
        </p15:guide>
        <p15:guide id="4" orient="horz" pos="4110" userDrawn="1">
          <p15:clr>
            <a:srgbClr val="FBAE40"/>
          </p15:clr>
        </p15:guide>
        <p15:guide id="5" orient="horz" pos="365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rubrik 1"/>
          <p:cNvSpPr>
            <a:spLocks noGrp="1"/>
          </p:cNvSpPr>
          <p:nvPr>
            <p:ph type="title" hasCustomPrompt="1"/>
          </p:nvPr>
        </p:nvSpPr>
        <p:spPr>
          <a:xfrm>
            <a:off x="334963" y="320676"/>
            <a:ext cx="5616590" cy="10033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11" name="Platshållare för innehåll 2"/>
          <p:cNvSpPr>
            <a:spLocks noGrp="1"/>
          </p:cNvSpPr>
          <p:nvPr>
            <p:ph sz="half" idx="1" hasCustomPrompt="1"/>
          </p:nvPr>
        </p:nvSpPr>
        <p:spPr>
          <a:xfrm>
            <a:off x="334963" y="1808164"/>
            <a:ext cx="5618163" cy="45164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Level two</a:t>
            </a:r>
          </a:p>
          <a:p>
            <a:pPr lvl="2"/>
            <a:r>
              <a:rPr lang="en-US" noProof="0" dirty="0"/>
              <a:t>Level three</a:t>
            </a:r>
          </a:p>
          <a:p>
            <a:pPr lvl="3"/>
            <a:r>
              <a:rPr lang="en-US" noProof="0" dirty="0"/>
              <a:t>Level four</a:t>
            </a:r>
          </a:p>
          <a:p>
            <a:pPr lvl="4"/>
            <a:r>
              <a:rPr lang="en-US" noProof="0" dirty="0"/>
              <a:t>Level five</a:t>
            </a:r>
          </a:p>
        </p:txBody>
      </p:sp>
      <p:sp>
        <p:nvSpPr>
          <p:cNvPr id="9" name="Platshållare för bild 6"/>
          <p:cNvSpPr>
            <a:spLocks noGrp="1"/>
          </p:cNvSpPr>
          <p:nvPr>
            <p:ph type="pic" sz="quarter" idx="15" hasCustomPrompt="1"/>
          </p:nvPr>
        </p:nvSpPr>
        <p:spPr>
          <a:xfrm>
            <a:off x="6108700" y="-6350"/>
            <a:ext cx="6083300" cy="34417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Image</a:t>
            </a:r>
          </a:p>
        </p:txBody>
      </p:sp>
      <p:sp>
        <p:nvSpPr>
          <p:cNvPr id="16" name="Platshållare för text 7"/>
          <p:cNvSpPr>
            <a:spLocks noGrp="1"/>
          </p:cNvSpPr>
          <p:nvPr>
            <p:ph type="body" sz="quarter" idx="16" hasCustomPrompt="1"/>
          </p:nvPr>
        </p:nvSpPr>
        <p:spPr>
          <a:xfrm>
            <a:off x="334963" y="1359835"/>
            <a:ext cx="5616590" cy="390525"/>
          </a:xfrm>
        </p:spPr>
        <p:txBody>
          <a:bodyPr>
            <a:noAutofit/>
          </a:bodyPr>
          <a:lstStyle>
            <a:lvl1pPr marL="0" indent="0" algn="l">
              <a:buNone/>
              <a:defRPr sz="2200"/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quarter" idx="17" hasCustomPrompt="1"/>
          </p:nvPr>
        </p:nvSpPr>
        <p:spPr>
          <a:xfrm>
            <a:off x="6108700" y="3530600"/>
            <a:ext cx="6083300" cy="279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Level two</a:t>
            </a:r>
          </a:p>
          <a:p>
            <a:pPr lvl="2"/>
            <a:r>
              <a:rPr lang="en-US" noProof="0" dirty="0"/>
              <a:t>Level three</a:t>
            </a:r>
          </a:p>
          <a:p>
            <a:pPr lvl="3"/>
            <a:r>
              <a:rPr lang="en-US" noProof="0" dirty="0"/>
              <a:t>Level four</a:t>
            </a:r>
          </a:p>
          <a:p>
            <a:pPr lvl="4"/>
            <a:r>
              <a:rPr lang="en-US" noProof="0" dirty="0"/>
              <a:t>Level five</a:t>
            </a:r>
          </a:p>
          <a:p>
            <a:pPr lvl="4"/>
            <a:endParaRPr lang="en-US" dirty="0"/>
          </a:p>
        </p:txBody>
      </p:sp>
      <p:sp>
        <p:nvSpPr>
          <p:cNvPr id="13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036029" y="6399543"/>
            <a:ext cx="831265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Name of document</a:t>
            </a:r>
          </a:p>
        </p:txBody>
      </p:sp>
      <p:cxnSp>
        <p:nvCxnSpPr>
          <p:cNvPr id="18" name="Rak koppling 17"/>
          <p:cNvCxnSpPr>
            <a:cxnSpLocks/>
          </p:cNvCxnSpPr>
          <p:nvPr userDrawn="1"/>
        </p:nvCxnSpPr>
        <p:spPr>
          <a:xfrm rot="5400000">
            <a:off x="-287337" y="6186446"/>
            <a:ext cx="0" cy="2667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ak koppling 19"/>
          <p:cNvCxnSpPr/>
          <p:nvPr userDrawn="1"/>
        </p:nvCxnSpPr>
        <p:spPr>
          <a:xfrm>
            <a:off x="334963" y="6946900"/>
            <a:ext cx="0" cy="2667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334963" y="6399543"/>
            <a:ext cx="148448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7C7A1016-608F-44FA-B5DE-1FE92065E33C}" type="datetime3">
              <a:rPr lang="en-GB" noProof="0" smtClean="0"/>
              <a:t>22 January, 2019</a:t>
            </a:fld>
            <a:endParaRPr lang="en-US" noProof="0"/>
          </a:p>
        </p:txBody>
      </p:sp>
      <p:sp>
        <p:nvSpPr>
          <p:cNvPr id="12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1" y="6399543"/>
            <a:ext cx="24765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EBAEE941-5805-4C7A-A1F8-CB0F612EE898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50643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6"/>
          <p:cNvSpPr>
            <a:spLocks noGrp="1"/>
          </p:cNvSpPr>
          <p:nvPr>
            <p:ph type="pic" sz="quarter" idx="15" hasCustomPrompt="1"/>
          </p:nvPr>
        </p:nvSpPr>
        <p:spPr>
          <a:xfrm>
            <a:off x="1" y="-6350"/>
            <a:ext cx="12191999" cy="68643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Image</a:t>
            </a:r>
          </a:p>
        </p:txBody>
      </p:sp>
      <p:sp>
        <p:nvSpPr>
          <p:cNvPr id="10" name="Platshållare för rubrik 1"/>
          <p:cNvSpPr>
            <a:spLocks noGrp="1"/>
          </p:cNvSpPr>
          <p:nvPr>
            <p:ph type="title" hasCustomPrompt="1"/>
          </p:nvPr>
        </p:nvSpPr>
        <p:spPr>
          <a:xfrm>
            <a:off x="347174" y="320676"/>
            <a:ext cx="5616590" cy="10033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5" name="Rektangel 4"/>
          <p:cNvSpPr/>
          <p:nvPr userDrawn="1"/>
        </p:nvSpPr>
        <p:spPr>
          <a:xfrm>
            <a:off x="-2763837" y="667204"/>
            <a:ext cx="2476500" cy="412251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Add image by clicking on the image icon. Image will cover entire page and no logo will be visible. The image should scale correctly.</a:t>
            </a:r>
          </a:p>
          <a:p>
            <a:pPr algn="l"/>
            <a:endParaRPr lang="en-US" dirty="0">
              <a:solidFill>
                <a:schemeClr val="tx2"/>
              </a:solidFill>
            </a:endParaRPr>
          </a:p>
          <a:p>
            <a:pPr algn="l"/>
            <a:r>
              <a:rPr lang="en-US" dirty="0">
                <a:solidFill>
                  <a:schemeClr val="tx2"/>
                </a:solidFill>
              </a:rPr>
              <a:t>Click the header box and make sure white text is clearly visible on the image or use dark blue text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(not magenta).</a:t>
            </a:r>
          </a:p>
        </p:txBody>
      </p:sp>
    </p:spTree>
    <p:extLst>
      <p:ext uri="{BB962C8B-B14F-4D97-AF65-F5344CB8AC3E}">
        <p14:creationId xmlns:p14="http://schemas.microsoft.com/office/powerpoint/2010/main" val="2004801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/chapter/quot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 userDrawn="1"/>
        </p:nvSpPr>
        <p:spPr>
          <a:xfrm>
            <a:off x="0" y="0"/>
            <a:ext cx="12192000" cy="63338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>
              <a:solidFill>
                <a:schemeClr val="tx2"/>
              </a:solidFill>
            </a:endParaRPr>
          </a:p>
        </p:txBody>
      </p:sp>
      <p:sp>
        <p:nvSpPr>
          <p:cNvPr id="7" name="Platshållare för bild 6"/>
          <p:cNvSpPr>
            <a:spLocks noGrp="1"/>
          </p:cNvSpPr>
          <p:nvPr>
            <p:ph type="pic" sz="quarter" idx="13" hasCustomPrompt="1"/>
          </p:nvPr>
        </p:nvSpPr>
        <p:spPr>
          <a:xfrm>
            <a:off x="6108700" y="0"/>
            <a:ext cx="6083300" cy="63246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Image</a:t>
            </a:r>
          </a:p>
        </p:txBody>
      </p:sp>
      <p:sp>
        <p:nvSpPr>
          <p:cNvPr id="10" name="Platshållare för rubrik 1"/>
          <p:cNvSpPr>
            <a:spLocks noGrp="1"/>
          </p:cNvSpPr>
          <p:nvPr>
            <p:ph type="title" hasCustomPrompt="1"/>
          </p:nvPr>
        </p:nvSpPr>
        <p:spPr>
          <a:xfrm>
            <a:off x="352034" y="283731"/>
            <a:ext cx="5616590" cy="526141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add text</a:t>
            </a:r>
          </a:p>
        </p:txBody>
      </p:sp>
      <p:sp>
        <p:nvSpPr>
          <p:cNvPr id="9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239230" y="6399543"/>
            <a:ext cx="771354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/>
              <a:t>Name of document</a:t>
            </a:r>
            <a:endParaRPr lang="en-US" dirty="0"/>
          </a:p>
        </p:txBody>
      </p:sp>
      <p:sp>
        <p:nvSpPr>
          <p:cNvPr id="12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334963" y="6399543"/>
            <a:ext cx="148448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F56ED5F1-524F-4A3B-9539-A88373CBE261}" type="datetime3">
              <a:rPr lang="en-GB" noProof="0" smtClean="0"/>
              <a:t>22 January, 2019</a:t>
            </a:fld>
            <a:endParaRPr lang="en-US" noProof="0"/>
          </a:p>
        </p:txBody>
      </p:sp>
      <p:sp>
        <p:nvSpPr>
          <p:cNvPr id="13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1" y="6399543"/>
            <a:ext cx="24765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EBAEE941-5805-4C7A-A1F8-CB0F612EE89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4" name="Rektangel 13"/>
          <p:cNvSpPr/>
          <p:nvPr userDrawn="1"/>
        </p:nvSpPr>
        <p:spPr>
          <a:xfrm>
            <a:off x="-2882900" y="333375"/>
            <a:ext cx="2476500" cy="47611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Add image by clicking on the image icon or leave background blue. </a:t>
            </a:r>
          </a:p>
          <a:p>
            <a:pPr algn="l"/>
            <a:endParaRPr lang="en-US" dirty="0">
              <a:solidFill>
                <a:schemeClr val="tx2"/>
              </a:solidFill>
            </a:endParaRPr>
          </a:p>
          <a:p>
            <a:pPr algn="l"/>
            <a:r>
              <a:rPr lang="en-US" dirty="0">
                <a:solidFill>
                  <a:schemeClr val="tx2"/>
                </a:solidFill>
              </a:rPr>
              <a:t>If using image make sure white text is clearly visible on the image or use dark blue text (not magenta).</a:t>
            </a:r>
          </a:p>
          <a:p>
            <a:pPr algn="l"/>
            <a:endParaRPr lang="en-US" dirty="0">
              <a:solidFill>
                <a:schemeClr val="tx2"/>
              </a:solidFill>
            </a:endParaRPr>
          </a:p>
          <a:p>
            <a:pPr algn="l"/>
            <a:r>
              <a:rPr lang="en-US" dirty="0">
                <a:solidFill>
                  <a:schemeClr val="tx2"/>
                </a:solidFill>
              </a:rPr>
              <a:t>Text on blue background can be white and/or magenta.</a:t>
            </a:r>
          </a:p>
        </p:txBody>
      </p:sp>
    </p:spTree>
    <p:extLst>
      <p:ext uri="{BB962C8B-B14F-4D97-AF65-F5344CB8AC3E}">
        <p14:creationId xmlns:p14="http://schemas.microsoft.com/office/powerpoint/2010/main" val="3739236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/chapterquote slid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 userDrawn="1"/>
        </p:nvSpPr>
        <p:spPr>
          <a:xfrm>
            <a:off x="0" y="0"/>
            <a:ext cx="12192000" cy="6324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>
              <a:solidFill>
                <a:schemeClr val="tx2"/>
              </a:solidFill>
            </a:endParaRPr>
          </a:p>
        </p:txBody>
      </p:sp>
      <p:sp>
        <p:nvSpPr>
          <p:cNvPr id="7" name="Platshållare för bild 6"/>
          <p:cNvSpPr>
            <a:spLocks noGrp="1"/>
          </p:cNvSpPr>
          <p:nvPr>
            <p:ph type="pic" sz="quarter" idx="13" hasCustomPrompt="1"/>
          </p:nvPr>
        </p:nvSpPr>
        <p:spPr>
          <a:xfrm>
            <a:off x="6108700" y="0"/>
            <a:ext cx="6083300" cy="63246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Image</a:t>
            </a:r>
          </a:p>
        </p:txBody>
      </p:sp>
      <p:sp>
        <p:nvSpPr>
          <p:cNvPr id="8" name="Platshållare för rubrik 1"/>
          <p:cNvSpPr>
            <a:spLocks noGrp="1"/>
          </p:cNvSpPr>
          <p:nvPr>
            <p:ph type="title" hasCustomPrompt="1"/>
          </p:nvPr>
        </p:nvSpPr>
        <p:spPr>
          <a:xfrm>
            <a:off x="352034" y="283731"/>
            <a:ext cx="5616590" cy="526141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add text</a:t>
            </a:r>
          </a:p>
        </p:txBody>
      </p:sp>
      <p:sp>
        <p:nvSpPr>
          <p:cNvPr id="13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036029" y="6399543"/>
            <a:ext cx="831265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Name of document</a:t>
            </a:r>
          </a:p>
        </p:txBody>
      </p:sp>
      <p:cxnSp>
        <p:nvCxnSpPr>
          <p:cNvPr id="15" name="Rak koppling 14"/>
          <p:cNvCxnSpPr>
            <a:cxnSpLocks/>
          </p:cNvCxnSpPr>
          <p:nvPr userDrawn="1"/>
        </p:nvCxnSpPr>
        <p:spPr>
          <a:xfrm rot="5400000">
            <a:off x="-287337" y="6186446"/>
            <a:ext cx="0" cy="2667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k koppling 15"/>
          <p:cNvCxnSpPr/>
          <p:nvPr userDrawn="1"/>
        </p:nvCxnSpPr>
        <p:spPr>
          <a:xfrm>
            <a:off x="334963" y="6946900"/>
            <a:ext cx="0" cy="2667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334963" y="6399543"/>
            <a:ext cx="148448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46A062A6-6926-4130-8CD4-8FD11F0CACE0}" type="datetime3">
              <a:rPr lang="en-GB" noProof="0" smtClean="0"/>
              <a:t>22 January, 2019</a:t>
            </a:fld>
            <a:endParaRPr lang="en-US" noProof="0"/>
          </a:p>
        </p:txBody>
      </p:sp>
      <p:sp>
        <p:nvSpPr>
          <p:cNvPr id="12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1" y="6399543"/>
            <a:ext cx="24765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EBAEE941-5805-4C7A-A1F8-CB0F612EE89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4" name="Rektangel 13"/>
          <p:cNvSpPr/>
          <p:nvPr userDrawn="1"/>
        </p:nvSpPr>
        <p:spPr>
          <a:xfrm>
            <a:off x="-2882900" y="333375"/>
            <a:ext cx="2476500" cy="46885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Add image by clicking on the image icon or leave background magenta. </a:t>
            </a:r>
          </a:p>
          <a:p>
            <a:pPr algn="l"/>
            <a:endParaRPr lang="en-US" dirty="0">
              <a:solidFill>
                <a:schemeClr val="tx2"/>
              </a:solidFill>
            </a:endParaRPr>
          </a:p>
          <a:p>
            <a:pPr algn="l"/>
            <a:r>
              <a:rPr lang="en-US" dirty="0">
                <a:solidFill>
                  <a:schemeClr val="tx2"/>
                </a:solidFill>
              </a:rPr>
              <a:t>If using image make sure white text is clearly visible on the image or use dark blue text (not magenta).</a:t>
            </a:r>
          </a:p>
          <a:p>
            <a:pPr algn="l"/>
            <a:endParaRPr lang="en-US" dirty="0">
              <a:solidFill>
                <a:schemeClr val="tx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2"/>
                </a:solidFill>
              </a:rPr>
              <a:t>Text on magenta background can be white and/or blue.</a:t>
            </a:r>
          </a:p>
          <a:p>
            <a:pPr algn="l"/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2182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/chapter/quote slid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 userDrawn="1"/>
        </p:nvSpPr>
        <p:spPr>
          <a:xfrm>
            <a:off x="0" y="0"/>
            <a:ext cx="12192000" cy="6324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>
              <a:solidFill>
                <a:schemeClr val="tx2"/>
              </a:solidFill>
            </a:endParaRPr>
          </a:p>
        </p:txBody>
      </p:sp>
      <p:sp>
        <p:nvSpPr>
          <p:cNvPr id="7" name="Platshållare för bild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3246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 </a:t>
            </a:r>
          </a:p>
        </p:txBody>
      </p:sp>
      <p:sp>
        <p:nvSpPr>
          <p:cNvPr id="8" name="Platshållare för rubrik 1"/>
          <p:cNvSpPr>
            <a:spLocks noGrp="1"/>
          </p:cNvSpPr>
          <p:nvPr>
            <p:ph type="title" hasCustomPrompt="1"/>
          </p:nvPr>
        </p:nvSpPr>
        <p:spPr>
          <a:xfrm>
            <a:off x="352034" y="283731"/>
            <a:ext cx="5616590" cy="526141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add text</a:t>
            </a:r>
          </a:p>
        </p:txBody>
      </p:sp>
      <p:sp>
        <p:nvSpPr>
          <p:cNvPr id="13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036029" y="6399543"/>
            <a:ext cx="831265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Name of document</a:t>
            </a:r>
          </a:p>
        </p:txBody>
      </p:sp>
      <p:cxnSp>
        <p:nvCxnSpPr>
          <p:cNvPr id="15" name="Rak koppling 14"/>
          <p:cNvCxnSpPr>
            <a:cxnSpLocks/>
          </p:cNvCxnSpPr>
          <p:nvPr userDrawn="1"/>
        </p:nvCxnSpPr>
        <p:spPr>
          <a:xfrm rot="5400000">
            <a:off x="-287337" y="6186446"/>
            <a:ext cx="0" cy="2667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k koppling 15"/>
          <p:cNvCxnSpPr/>
          <p:nvPr userDrawn="1"/>
        </p:nvCxnSpPr>
        <p:spPr>
          <a:xfrm>
            <a:off x="334963" y="6946900"/>
            <a:ext cx="0" cy="2667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334963" y="6399543"/>
            <a:ext cx="148448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ECCF3C8F-AF69-41C8-95AD-CF317812B542}" type="datetime3">
              <a:rPr lang="en-GB" noProof="0" smtClean="0"/>
              <a:t>22 January, 2019</a:t>
            </a:fld>
            <a:endParaRPr lang="en-US" noProof="0"/>
          </a:p>
        </p:txBody>
      </p:sp>
      <p:sp>
        <p:nvSpPr>
          <p:cNvPr id="12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1" y="6399543"/>
            <a:ext cx="24765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EBAEE941-5805-4C7A-A1F8-CB0F612EE898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4" name="Rektangel 13"/>
          <p:cNvSpPr/>
          <p:nvPr userDrawn="1"/>
        </p:nvSpPr>
        <p:spPr>
          <a:xfrm>
            <a:off x="-2882900" y="333375"/>
            <a:ext cx="2476500" cy="46885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Add image by clicking on the image icon or leave background magenta. </a:t>
            </a:r>
          </a:p>
          <a:p>
            <a:pPr algn="l"/>
            <a:endParaRPr lang="en-US" dirty="0">
              <a:solidFill>
                <a:schemeClr val="tx2"/>
              </a:solidFill>
            </a:endParaRPr>
          </a:p>
          <a:p>
            <a:pPr algn="l"/>
            <a:r>
              <a:rPr lang="en-US" dirty="0">
                <a:solidFill>
                  <a:schemeClr val="tx2"/>
                </a:solidFill>
              </a:rPr>
              <a:t>If using image make sure white text is clearly visible on the image or use dark blue text (not magenta).</a:t>
            </a:r>
          </a:p>
          <a:p>
            <a:pPr algn="l"/>
            <a:endParaRPr lang="en-US" dirty="0">
              <a:solidFill>
                <a:schemeClr val="tx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2"/>
                </a:solidFill>
              </a:rPr>
              <a:t>Text on magenta background can be white and/or blue.</a:t>
            </a:r>
          </a:p>
          <a:p>
            <a:pPr algn="l"/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0489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334963" y="320676"/>
            <a:ext cx="11509865" cy="1003300"/>
          </a:xfrm>
        </p:spPr>
        <p:txBody>
          <a:bodyPr vert="horz" lIns="0" tIns="0" rIns="0" bIns="0" rtlCol="0" anchor="b">
            <a:normAutofit/>
          </a:bodyPr>
          <a:lstStyle>
            <a:lvl1pPr>
              <a:defRPr lang="en-GB"/>
            </a:lvl1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11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1359835"/>
            <a:ext cx="11509865" cy="390525"/>
          </a:xfrm>
        </p:spPr>
        <p:txBody>
          <a:bodyPr>
            <a:noAutofit/>
          </a:bodyPr>
          <a:lstStyle>
            <a:lvl1pPr marL="0" indent="0" algn="l">
              <a:buNone/>
              <a:defRPr sz="2200"/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2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036029" y="6399543"/>
            <a:ext cx="831265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Name of document</a:t>
            </a:r>
          </a:p>
        </p:txBody>
      </p:sp>
      <p:cxnSp>
        <p:nvCxnSpPr>
          <p:cNvPr id="14" name="Rak koppling 13"/>
          <p:cNvCxnSpPr>
            <a:cxnSpLocks/>
          </p:cNvCxnSpPr>
          <p:nvPr userDrawn="1"/>
        </p:nvCxnSpPr>
        <p:spPr>
          <a:xfrm rot="5400000">
            <a:off x="-287337" y="6186446"/>
            <a:ext cx="0" cy="2667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k koppling 14"/>
          <p:cNvCxnSpPr/>
          <p:nvPr userDrawn="1"/>
        </p:nvCxnSpPr>
        <p:spPr>
          <a:xfrm>
            <a:off x="334963" y="6946900"/>
            <a:ext cx="0" cy="2667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334963" y="6399543"/>
            <a:ext cx="148448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D47AEEB6-D023-4DFB-839E-7923C93E57C3}" type="datetime3">
              <a:rPr lang="en-GB" noProof="0" smtClean="0"/>
              <a:t>22 January, 2019</a:t>
            </a:fld>
            <a:endParaRPr lang="en-US" noProof="0"/>
          </a:p>
        </p:txBody>
      </p:sp>
      <p:sp>
        <p:nvSpPr>
          <p:cNvPr id="10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1" y="6399543"/>
            <a:ext cx="24765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EBAEE941-5805-4C7A-A1F8-CB0F612EE898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586269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036029" y="6399543"/>
            <a:ext cx="831265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Name of document</a:t>
            </a:r>
          </a:p>
        </p:txBody>
      </p:sp>
      <p:cxnSp>
        <p:nvCxnSpPr>
          <p:cNvPr id="11" name="Rak koppling 10"/>
          <p:cNvCxnSpPr>
            <a:cxnSpLocks/>
          </p:cNvCxnSpPr>
          <p:nvPr userDrawn="1"/>
        </p:nvCxnSpPr>
        <p:spPr>
          <a:xfrm rot="5400000">
            <a:off x="-287337" y="6186446"/>
            <a:ext cx="0" cy="2667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k koppling 11"/>
          <p:cNvCxnSpPr/>
          <p:nvPr userDrawn="1"/>
        </p:nvCxnSpPr>
        <p:spPr>
          <a:xfrm>
            <a:off x="334963" y="6946900"/>
            <a:ext cx="0" cy="2667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334963" y="6399543"/>
            <a:ext cx="148448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5BE4B408-AD74-4A66-8C3B-A75C2143594D}" type="datetime3">
              <a:rPr lang="en-GB" noProof="0" smtClean="0"/>
              <a:t>22 January, 2019</a:t>
            </a:fld>
            <a:endParaRPr lang="en-US" noProof="0"/>
          </a:p>
        </p:txBody>
      </p:sp>
      <p:sp>
        <p:nvSpPr>
          <p:cNvPr id="8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1" y="6399543"/>
            <a:ext cx="24765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EBAEE941-5805-4C7A-A1F8-CB0F612EE898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831862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6188" y="2061893"/>
            <a:ext cx="6972872" cy="290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1055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- Essity + brand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137" y="6088659"/>
            <a:ext cx="791367" cy="418104"/>
          </a:xfrm>
          <a:prstGeom prst="rect">
            <a:avLst/>
          </a:prstGeom>
        </p:spPr>
      </p:pic>
      <p:pic>
        <p:nvPicPr>
          <p:cNvPr id="5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009" y="6064152"/>
            <a:ext cx="791367" cy="467119"/>
          </a:xfrm>
          <a:prstGeom prst="rect">
            <a:avLst/>
          </a:prstGeom>
        </p:spPr>
      </p:pic>
      <p:pic>
        <p:nvPicPr>
          <p:cNvPr id="6" name="Picture 1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381" y="6151525"/>
            <a:ext cx="791367" cy="292372"/>
          </a:xfrm>
          <a:prstGeom prst="rect">
            <a:avLst/>
          </a:prstGeom>
        </p:spPr>
      </p:pic>
      <p:pic>
        <p:nvPicPr>
          <p:cNvPr id="7" name="Picture 1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5453" y="5993158"/>
            <a:ext cx="1017472" cy="609107"/>
          </a:xfrm>
          <a:prstGeom prst="rect">
            <a:avLst/>
          </a:prstGeom>
        </p:spPr>
      </p:pic>
      <p:pic>
        <p:nvPicPr>
          <p:cNvPr id="9" name="Picture 16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4063" y="6052913"/>
            <a:ext cx="712156" cy="489597"/>
          </a:xfrm>
          <a:prstGeom prst="rect">
            <a:avLst/>
          </a:prstGeom>
        </p:spPr>
      </p:pic>
      <p:pic>
        <p:nvPicPr>
          <p:cNvPr id="10" name="Picture 17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4766" y="6042109"/>
            <a:ext cx="623124" cy="511205"/>
          </a:xfrm>
          <a:prstGeom prst="rect">
            <a:avLst/>
          </a:prstGeom>
        </p:spPr>
      </p:pic>
      <p:pic>
        <p:nvPicPr>
          <p:cNvPr id="11" name="Picture 18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7635" y="6042235"/>
            <a:ext cx="712141" cy="510953"/>
          </a:xfrm>
          <a:prstGeom prst="rect">
            <a:avLst/>
          </a:prstGeom>
        </p:spPr>
      </p:pic>
      <p:pic>
        <p:nvPicPr>
          <p:cNvPr id="12" name="Picture 19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1192" y="6042230"/>
            <a:ext cx="712158" cy="510962"/>
          </a:xfrm>
          <a:prstGeom prst="rect">
            <a:avLst/>
          </a:prstGeom>
        </p:spPr>
      </p:pic>
      <p:pic>
        <p:nvPicPr>
          <p:cNvPr id="14" name="Bildobjekt 1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6188" y="2061893"/>
            <a:ext cx="6972872" cy="2903039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9306" y="6041465"/>
            <a:ext cx="788935" cy="512493"/>
          </a:xfrm>
          <a:prstGeom prst="rect">
            <a:avLst/>
          </a:prstGeom>
        </p:spPr>
      </p:pic>
      <p:pic>
        <p:nvPicPr>
          <p:cNvPr id="13" name="Bildobjekt 12" descr="En bild som visar clipart&#10;&#10;Beskrivning genererad med mycket hög exakthet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9658" y="6072370"/>
            <a:ext cx="834258" cy="450683"/>
          </a:xfrm>
          <a:prstGeom prst="rect">
            <a:avLst/>
          </a:prstGeom>
        </p:spPr>
      </p:pic>
      <p:pic>
        <p:nvPicPr>
          <p:cNvPr id="18" name="Bildobjekt 17" descr="En bild som visar clipart&#10;&#10;Beskrivning genererad med hög exakthet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2266" y="6180466"/>
            <a:ext cx="1380381" cy="263431"/>
          </a:xfrm>
          <a:prstGeom prst="rect">
            <a:avLst/>
          </a:prstGeom>
        </p:spPr>
      </p:pic>
      <p:sp>
        <p:nvSpPr>
          <p:cNvPr id="15" name="Rektangel 14"/>
          <p:cNvSpPr/>
          <p:nvPr userDrawn="1"/>
        </p:nvSpPr>
        <p:spPr>
          <a:xfrm>
            <a:off x="-3262365" y="3585029"/>
            <a:ext cx="2973015" cy="32729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l"/>
            <a:r>
              <a:rPr lang="en-US" dirty="0">
                <a:solidFill>
                  <a:schemeClr val="tx2"/>
                </a:solidFill>
              </a:rPr>
              <a:t>You can add your local logos in the field at the bottom but always keep the global TENA and </a:t>
            </a:r>
            <a:r>
              <a:rPr lang="en-US" dirty="0" err="1">
                <a:solidFill>
                  <a:schemeClr val="tx2"/>
                </a:solidFill>
              </a:rPr>
              <a:t>Tork</a:t>
            </a:r>
            <a:r>
              <a:rPr lang="en-US" dirty="0">
                <a:solidFill>
                  <a:schemeClr val="tx2"/>
                </a:solidFill>
              </a:rPr>
              <a:t>. </a:t>
            </a:r>
          </a:p>
          <a:p>
            <a:pPr lvl="0" algn="l"/>
            <a:endParaRPr lang="en-US" dirty="0">
              <a:solidFill>
                <a:schemeClr val="tx2"/>
              </a:solidFill>
            </a:endParaRPr>
          </a:p>
          <a:p>
            <a:pPr lvl="0" algn="l"/>
            <a:r>
              <a:rPr lang="en-US" dirty="0">
                <a:solidFill>
                  <a:schemeClr val="tx2"/>
                </a:solidFill>
              </a:rPr>
              <a:t>To add logo go to “View” and “Slide Master,” and add the logos</a:t>
            </a:r>
            <a:r>
              <a:rPr lang="en-US" baseline="0" dirty="0">
                <a:solidFill>
                  <a:schemeClr val="tx2"/>
                </a:solidFill>
              </a:rPr>
              <a:t> you want. Then cl</a:t>
            </a:r>
            <a:r>
              <a:rPr lang="en-US" dirty="0">
                <a:solidFill>
                  <a:schemeClr val="tx2"/>
                </a:solidFill>
              </a:rPr>
              <a:t>ose the Slide Master tab.</a:t>
            </a:r>
            <a:endParaRPr lang="sv-SE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593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imated front page w larg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295" y="1913038"/>
            <a:ext cx="7799294" cy="3247106"/>
          </a:xfrm>
          <a:prstGeom prst="rect">
            <a:avLst/>
          </a:prstGeom>
        </p:spPr>
      </p:pic>
      <p:sp>
        <p:nvSpPr>
          <p:cNvPr id="3" name="Rektangel 2"/>
          <p:cNvSpPr/>
          <p:nvPr userDrawn="1"/>
        </p:nvSpPr>
        <p:spPr>
          <a:xfrm>
            <a:off x="0" y="0"/>
            <a:ext cx="902017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err="1">
              <a:solidFill>
                <a:schemeClr val="tx2"/>
              </a:solidFill>
            </a:endParaRPr>
          </a:p>
        </p:txBody>
      </p:sp>
      <p:sp>
        <p:nvSpPr>
          <p:cNvPr id="4" name="Rektangel 3"/>
          <p:cNvSpPr/>
          <p:nvPr userDrawn="1"/>
        </p:nvSpPr>
        <p:spPr>
          <a:xfrm>
            <a:off x="3171825" y="0"/>
            <a:ext cx="902017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 err="1">
              <a:solidFill>
                <a:schemeClr val="tx2"/>
              </a:solidFill>
            </a:endParaRPr>
          </a:p>
        </p:txBody>
      </p:sp>
      <p:sp>
        <p:nvSpPr>
          <p:cNvPr id="7" name="Rektangel 6"/>
          <p:cNvSpPr/>
          <p:nvPr userDrawn="1"/>
        </p:nvSpPr>
        <p:spPr>
          <a:xfrm>
            <a:off x="-2882900" y="333375"/>
            <a:ext cx="2476500" cy="38449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Optional front page/ end page with strong animation. Watch in slide show to see the animation.</a:t>
            </a:r>
          </a:p>
          <a:p>
            <a:pPr algn="l"/>
            <a:endParaRPr lang="en-US" dirty="0">
              <a:solidFill>
                <a:schemeClr val="tx2"/>
              </a:solidFill>
            </a:endParaRPr>
          </a:p>
          <a:p>
            <a:pPr algn="l"/>
            <a:r>
              <a:rPr lang="en-US" dirty="0">
                <a:solidFill>
                  <a:schemeClr val="tx2"/>
                </a:solidFill>
              </a:rPr>
              <a:t>Do not add any text or image. If you need to add text use any of the “Title slides” in this template.</a:t>
            </a:r>
          </a:p>
        </p:txBody>
      </p:sp>
    </p:spTree>
    <p:extLst>
      <p:ext uri="{BB962C8B-B14F-4D97-AF65-F5344CB8AC3E}">
        <p14:creationId xmlns:p14="http://schemas.microsoft.com/office/powerpoint/2010/main" val="199867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2" animBg="1"/>
      <p:bldP spid="4" grpId="2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 vertica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>
          <a:xfrm>
            <a:off x="0" y="0"/>
            <a:ext cx="799482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bg2"/>
              </a:solidFill>
            </a:endParaRPr>
          </a:p>
        </p:txBody>
      </p:sp>
      <p:sp>
        <p:nvSpPr>
          <p:cNvPr id="14" name="Platshållare för bild 9"/>
          <p:cNvSpPr>
            <a:spLocks noGrp="1"/>
          </p:cNvSpPr>
          <p:nvPr>
            <p:ph type="pic" sz="quarter" idx="13" hasCustomPrompt="1"/>
          </p:nvPr>
        </p:nvSpPr>
        <p:spPr>
          <a:xfrm>
            <a:off x="3346" y="0"/>
            <a:ext cx="7991476" cy="6858000"/>
          </a:xfrm>
          <a:noFill/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 </a:t>
            </a: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344292" y="276225"/>
            <a:ext cx="6932612" cy="2495550"/>
          </a:xfrm>
        </p:spPr>
        <p:txBody>
          <a:bodyPr anchor="t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344292" y="3049588"/>
            <a:ext cx="6932612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Click to add subtitle</a:t>
            </a:r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7500" t="33472" r="2578" b="22917"/>
          <a:stretch/>
        </p:blipFill>
        <p:spPr>
          <a:xfrm>
            <a:off x="10335013" y="6257393"/>
            <a:ext cx="1259689" cy="343651"/>
          </a:xfrm>
          <a:prstGeom prst="rect">
            <a:avLst/>
          </a:prstGeom>
        </p:spPr>
      </p:pic>
      <p:sp>
        <p:nvSpPr>
          <p:cNvPr id="10" name="Rektangel 9"/>
          <p:cNvSpPr/>
          <p:nvPr userDrawn="1"/>
        </p:nvSpPr>
        <p:spPr>
          <a:xfrm>
            <a:off x="-2882900" y="333375"/>
            <a:ext cx="2476500" cy="48046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Add image by clicking on the image icon or leave background blue. </a:t>
            </a:r>
          </a:p>
          <a:p>
            <a:pPr algn="l"/>
            <a:endParaRPr lang="en-US" dirty="0">
              <a:solidFill>
                <a:schemeClr val="tx2"/>
              </a:solidFill>
            </a:endParaRPr>
          </a:p>
          <a:p>
            <a:pPr algn="l"/>
            <a:r>
              <a:rPr lang="en-US" dirty="0">
                <a:solidFill>
                  <a:schemeClr val="tx2"/>
                </a:solidFill>
              </a:rPr>
              <a:t>If using image make sure white text is clearly visible on the image or use dark blue or magenta text.</a:t>
            </a:r>
          </a:p>
          <a:p>
            <a:pPr algn="l"/>
            <a:endParaRPr lang="en-US" dirty="0">
              <a:solidFill>
                <a:schemeClr val="tx2"/>
              </a:solidFill>
            </a:endParaRPr>
          </a:p>
          <a:p>
            <a:pPr algn="l"/>
            <a:r>
              <a:rPr lang="en-US" dirty="0">
                <a:solidFill>
                  <a:schemeClr val="tx2"/>
                </a:solidFill>
              </a:rPr>
              <a:t>If not using image, text can be white or magenta.</a:t>
            </a:r>
          </a:p>
        </p:txBody>
      </p:sp>
    </p:spTree>
    <p:extLst>
      <p:ext uri="{BB962C8B-B14F-4D97-AF65-F5344CB8AC3E}">
        <p14:creationId xmlns:p14="http://schemas.microsoft.com/office/powerpoint/2010/main" val="31155637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0">
          <p15:clr>
            <a:srgbClr val="FBAE40"/>
          </p15:clr>
        </p15:guide>
        <p15:guide id="2" pos="211">
          <p15:clr>
            <a:srgbClr val="FBAE40"/>
          </p15:clr>
        </p15:guide>
        <p15:guide id="3" pos="7469">
          <p15:clr>
            <a:srgbClr val="FBAE40"/>
          </p15:clr>
        </p15:guide>
        <p15:guide id="4" orient="horz" pos="4110">
          <p15:clr>
            <a:srgbClr val="FBAE40"/>
          </p15:clr>
        </p15:guide>
        <p15:guide id="5" orient="horz" pos="365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 horisontal 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0" y="1"/>
            <a:ext cx="12192000" cy="595979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2"/>
              </a:solidFill>
            </a:endParaRPr>
          </a:p>
        </p:txBody>
      </p:sp>
      <p:sp>
        <p:nvSpPr>
          <p:cNvPr id="10" name="Platshållare för bild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5959792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344390" y="276225"/>
            <a:ext cx="6471868" cy="2495550"/>
          </a:xfrm>
        </p:spPr>
        <p:txBody>
          <a:bodyPr anchor="t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344390" y="3049588"/>
            <a:ext cx="6471868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Click to add subtitle</a:t>
            </a:r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7500" t="33472" r="2578" b="22917"/>
          <a:stretch/>
        </p:blipFill>
        <p:spPr>
          <a:xfrm>
            <a:off x="10335013" y="6257393"/>
            <a:ext cx="1259689" cy="343651"/>
          </a:xfrm>
          <a:prstGeom prst="rect">
            <a:avLst/>
          </a:prstGeom>
        </p:spPr>
      </p:pic>
      <p:sp>
        <p:nvSpPr>
          <p:cNvPr id="9" name="Rektangel 8"/>
          <p:cNvSpPr/>
          <p:nvPr userDrawn="1"/>
        </p:nvSpPr>
        <p:spPr>
          <a:xfrm>
            <a:off x="-2882900" y="333375"/>
            <a:ext cx="2476500" cy="48046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Add image by clicking on the image icon or leave background magenta. </a:t>
            </a:r>
          </a:p>
          <a:p>
            <a:pPr algn="l"/>
            <a:endParaRPr lang="en-US" dirty="0">
              <a:solidFill>
                <a:schemeClr val="tx2"/>
              </a:solidFill>
            </a:endParaRPr>
          </a:p>
          <a:p>
            <a:pPr algn="l"/>
            <a:r>
              <a:rPr lang="en-US" dirty="0">
                <a:solidFill>
                  <a:schemeClr val="tx2"/>
                </a:solidFill>
              </a:rPr>
              <a:t>If using image, make sure white title and subtitle text is clearly visible on the image –</a:t>
            </a:r>
            <a:r>
              <a:rPr lang="en-US" baseline="0" dirty="0">
                <a:solidFill>
                  <a:schemeClr val="tx2"/>
                </a:solidFill>
              </a:rPr>
              <a:t> if not</a:t>
            </a:r>
            <a:r>
              <a:rPr lang="en-US" dirty="0">
                <a:solidFill>
                  <a:schemeClr val="tx2"/>
                </a:solidFill>
              </a:rPr>
              <a:t> use dark blue or magenta text.</a:t>
            </a:r>
          </a:p>
          <a:p>
            <a:pPr algn="l"/>
            <a:endParaRPr lang="en-US" dirty="0">
              <a:solidFill>
                <a:schemeClr val="tx2"/>
              </a:solidFill>
            </a:endParaRPr>
          </a:p>
          <a:p>
            <a:pPr algn="l"/>
            <a:r>
              <a:rPr lang="en-US" dirty="0">
                <a:solidFill>
                  <a:schemeClr val="tx2"/>
                </a:solidFill>
              </a:rPr>
              <a:t>If not using image, text can be white or blue.</a:t>
            </a:r>
          </a:p>
        </p:txBody>
      </p:sp>
    </p:spTree>
    <p:extLst>
      <p:ext uri="{BB962C8B-B14F-4D97-AF65-F5344CB8AC3E}">
        <p14:creationId xmlns:p14="http://schemas.microsoft.com/office/powerpoint/2010/main" val="23645792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0">
          <p15:clr>
            <a:srgbClr val="FBAE40"/>
          </p15:clr>
        </p15:guide>
        <p15:guide id="2" pos="211">
          <p15:clr>
            <a:srgbClr val="FBAE40"/>
          </p15:clr>
        </p15:guide>
        <p15:guide id="3" pos="7469">
          <p15:clr>
            <a:srgbClr val="FBAE40"/>
          </p15:clr>
        </p15:guide>
        <p15:guide id="4" orient="horz" pos="4110">
          <p15:clr>
            <a:srgbClr val="FBAE40"/>
          </p15:clr>
        </p15:guide>
        <p15:guide id="5" orient="horz" pos="3763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 horisontal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1999" cy="5959792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 </a:t>
            </a:r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344390" y="276225"/>
            <a:ext cx="6471868" cy="2495550"/>
          </a:xfrm>
        </p:spPr>
        <p:txBody>
          <a:bodyPr anchor="t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344390" y="3049588"/>
            <a:ext cx="6471868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Click to add subtitle</a:t>
            </a:r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7500" t="33472" r="2578" b="22917"/>
          <a:stretch/>
        </p:blipFill>
        <p:spPr>
          <a:xfrm>
            <a:off x="10335013" y="6257393"/>
            <a:ext cx="1259689" cy="343651"/>
          </a:xfrm>
          <a:prstGeom prst="rect">
            <a:avLst/>
          </a:prstGeom>
        </p:spPr>
      </p:pic>
      <p:sp>
        <p:nvSpPr>
          <p:cNvPr id="7" name="Rektangel 6"/>
          <p:cNvSpPr/>
          <p:nvPr userDrawn="1"/>
        </p:nvSpPr>
        <p:spPr>
          <a:xfrm>
            <a:off x="-2882900" y="333375"/>
            <a:ext cx="2476500" cy="48046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Add image by clicking on the image icon or leave background blue. </a:t>
            </a:r>
          </a:p>
          <a:p>
            <a:pPr algn="l"/>
            <a:endParaRPr lang="en-US" dirty="0">
              <a:solidFill>
                <a:schemeClr val="tx2"/>
              </a:solidFill>
            </a:endParaRPr>
          </a:p>
          <a:p>
            <a:pPr algn="l"/>
            <a:r>
              <a:rPr lang="en-US" dirty="0">
                <a:solidFill>
                  <a:schemeClr val="tx2"/>
                </a:solidFill>
              </a:rPr>
              <a:t>If using an image,</a:t>
            </a:r>
            <a:r>
              <a:rPr lang="en-US" baseline="0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 make sure the white text is clearly visible on the image or use dark blue or magenta text.</a:t>
            </a:r>
          </a:p>
          <a:p>
            <a:pPr algn="l"/>
            <a:endParaRPr lang="en-US" dirty="0">
              <a:solidFill>
                <a:schemeClr val="tx2"/>
              </a:solidFill>
            </a:endParaRPr>
          </a:p>
          <a:p>
            <a:pPr algn="l"/>
            <a:r>
              <a:rPr lang="en-US" dirty="0">
                <a:solidFill>
                  <a:schemeClr val="tx2"/>
                </a:solidFill>
              </a:rPr>
              <a:t>If not using image, text can be white or magenta.</a:t>
            </a:r>
          </a:p>
        </p:txBody>
      </p:sp>
    </p:spTree>
    <p:extLst>
      <p:ext uri="{BB962C8B-B14F-4D97-AF65-F5344CB8AC3E}">
        <p14:creationId xmlns:p14="http://schemas.microsoft.com/office/powerpoint/2010/main" val="17778634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0">
          <p15:clr>
            <a:srgbClr val="FBAE40"/>
          </p15:clr>
        </p15:guide>
        <p15:guide id="2" pos="211">
          <p15:clr>
            <a:srgbClr val="FBAE40"/>
          </p15:clr>
        </p15:guide>
        <p15:guide id="3" pos="7469">
          <p15:clr>
            <a:srgbClr val="FBAE40"/>
          </p15:clr>
        </p15:guide>
        <p15:guide id="4" orient="horz" pos="4110">
          <p15:clr>
            <a:srgbClr val="FBAE40"/>
          </p15:clr>
        </p15:guide>
        <p15:guide id="5" orient="horz" pos="3763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334963" y="320676"/>
            <a:ext cx="11509863" cy="1003300"/>
          </a:xfrm>
        </p:spPr>
        <p:txBody>
          <a:bodyPr vert="horz" lIns="0" tIns="0" rIns="0" bIns="0" rtlCol="0" anchor="b">
            <a:normAutofit/>
          </a:bodyPr>
          <a:lstStyle>
            <a:lvl1pPr>
              <a:defRPr lang="en-GB" dirty="0"/>
            </a:lvl1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334963" y="1808164"/>
            <a:ext cx="11509864" cy="4516436"/>
          </a:xfrm>
        </p:spPr>
        <p:txBody>
          <a:bodyPr vert="horz" lIns="0" tIns="0" rIns="0" bIns="0" rtlCol="0">
            <a:noAutofit/>
          </a:bodyPr>
          <a:lstStyle>
            <a:lvl1pPr>
              <a:defRPr lang="sv-SE" dirty="0"/>
            </a:lvl1pPr>
            <a:lvl2pPr>
              <a:defRPr lang="sv-SE" dirty="0"/>
            </a:lvl2pPr>
            <a:lvl3pPr>
              <a:defRPr lang="sv-SE" dirty="0"/>
            </a:lvl3pPr>
            <a:lvl4pPr>
              <a:defRPr lang="sv-SE" dirty="0"/>
            </a:lvl4pPr>
            <a:lvl5pPr>
              <a:defRPr lang="en-GB" dirty="0"/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Level two</a:t>
            </a:r>
          </a:p>
          <a:p>
            <a:pPr lvl="2"/>
            <a:r>
              <a:rPr lang="en-US" noProof="0" dirty="0"/>
              <a:t>Level three</a:t>
            </a:r>
          </a:p>
          <a:p>
            <a:pPr lvl="3"/>
            <a:r>
              <a:rPr lang="en-US" noProof="0" dirty="0"/>
              <a:t>Level four</a:t>
            </a:r>
          </a:p>
          <a:p>
            <a:pPr lvl="4"/>
            <a:r>
              <a:rPr lang="en-US" noProof="0" dirty="0"/>
              <a:t>Level five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1359835"/>
            <a:ext cx="11509865" cy="390525"/>
          </a:xfrm>
        </p:spPr>
        <p:txBody>
          <a:bodyPr>
            <a:noAutofit/>
          </a:bodyPr>
          <a:lstStyle>
            <a:lvl1pPr marL="0" indent="0" algn="l">
              <a:buNone/>
              <a:defRPr sz="2200"/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4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036029" y="6399543"/>
            <a:ext cx="831265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Name of document</a:t>
            </a:r>
          </a:p>
        </p:txBody>
      </p:sp>
      <p:cxnSp>
        <p:nvCxnSpPr>
          <p:cNvPr id="16" name="Rak koppling 15"/>
          <p:cNvCxnSpPr>
            <a:cxnSpLocks/>
          </p:cNvCxnSpPr>
          <p:nvPr userDrawn="1"/>
        </p:nvCxnSpPr>
        <p:spPr>
          <a:xfrm rot="5400000">
            <a:off x="-287337" y="6186446"/>
            <a:ext cx="0" cy="2667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k koppling 16"/>
          <p:cNvCxnSpPr/>
          <p:nvPr userDrawn="1"/>
        </p:nvCxnSpPr>
        <p:spPr>
          <a:xfrm>
            <a:off x="334963" y="6946900"/>
            <a:ext cx="0" cy="2667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334963" y="6399543"/>
            <a:ext cx="148448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5E79E5CE-2403-4E64-9D6C-AB351719F8A4}" type="datetime3">
              <a:rPr lang="en-GB" noProof="0" smtClean="0"/>
              <a:t>22 January, 2019</a:t>
            </a:fld>
            <a:endParaRPr lang="en-US" noProof="0"/>
          </a:p>
        </p:txBody>
      </p:sp>
      <p:sp>
        <p:nvSpPr>
          <p:cNvPr id="11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1" y="6399543"/>
            <a:ext cx="24765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EBAEE941-5805-4C7A-A1F8-CB0F612EE898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31728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334963" y="320676"/>
            <a:ext cx="11509865" cy="1003300"/>
          </a:xfrm>
        </p:spPr>
        <p:txBody>
          <a:bodyPr vert="horz" lIns="0" tIns="0" rIns="0" bIns="0" rtlCol="0" anchor="b">
            <a:normAutofit/>
          </a:bodyPr>
          <a:lstStyle>
            <a:lvl1pPr>
              <a:defRPr lang="en-GB"/>
            </a:lvl1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 hasCustomPrompt="1"/>
          </p:nvPr>
        </p:nvSpPr>
        <p:spPr>
          <a:xfrm>
            <a:off x="334963" y="1808164"/>
            <a:ext cx="5672137" cy="45164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Level two</a:t>
            </a:r>
          </a:p>
          <a:p>
            <a:pPr lvl="2"/>
            <a:r>
              <a:rPr lang="en-US" noProof="0" dirty="0"/>
              <a:t>Level three</a:t>
            </a:r>
          </a:p>
          <a:p>
            <a:pPr lvl="3"/>
            <a:r>
              <a:rPr lang="en-US" noProof="0" dirty="0"/>
              <a:t>Level four</a:t>
            </a:r>
          </a:p>
          <a:p>
            <a:pPr lvl="4"/>
            <a:r>
              <a:rPr lang="en-US" noProof="0" dirty="0"/>
              <a:t>Level five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 hasCustomPrompt="1"/>
          </p:nvPr>
        </p:nvSpPr>
        <p:spPr>
          <a:xfrm>
            <a:off x="6172691" y="1808164"/>
            <a:ext cx="5672137" cy="45164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Level two</a:t>
            </a:r>
          </a:p>
          <a:p>
            <a:pPr lvl="2"/>
            <a:r>
              <a:rPr lang="en-US" noProof="0" dirty="0"/>
              <a:t>Level three</a:t>
            </a:r>
          </a:p>
          <a:p>
            <a:pPr lvl="3"/>
            <a:r>
              <a:rPr lang="en-US" noProof="0" dirty="0"/>
              <a:t>Level four</a:t>
            </a:r>
          </a:p>
          <a:p>
            <a:pPr lvl="4"/>
            <a:r>
              <a:rPr lang="en-US" noProof="0" dirty="0"/>
              <a:t>Level five</a:t>
            </a:r>
          </a:p>
          <a:p>
            <a:pPr lvl="4"/>
            <a:endParaRPr lang="en-US" noProof="0" dirty="0"/>
          </a:p>
        </p:txBody>
      </p:sp>
      <p:sp>
        <p:nvSpPr>
          <p:cNvPr id="13" name="Platshållare för text 7"/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1359835"/>
            <a:ext cx="11509865" cy="390525"/>
          </a:xfrm>
        </p:spPr>
        <p:txBody>
          <a:bodyPr>
            <a:noAutofit/>
          </a:bodyPr>
          <a:lstStyle>
            <a:lvl1pPr marL="0" indent="0" algn="l">
              <a:buNone/>
              <a:defRPr sz="2200"/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4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036029" y="6399543"/>
            <a:ext cx="831265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Name of document</a:t>
            </a:r>
          </a:p>
        </p:txBody>
      </p:sp>
      <p:cxnSp>
        <p:nvCxnSpPr>
          <p:cNvPr id="16" name="Rak koppling 15"/>
          <p:cNvCxnSpPr>
            <a:cxnSpLocks/>
          </p:cNvCxnSpPr>
          <p:nvPr userDrawn="1"/>
        </p:nvCxnSpPr>
        <p:spPr>
          <a:xfrm rot="5400000">
            <a:off x="-287337" y="6186446"/>
            <a:ext cx="0" cy="2667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k koppling 16"/>
          <p:cNvCxnSpPr/>
          <p:nvPr userDrawn="1"/>
        </p:nvCxnSpPr>
        <p:spPr>
          <a:xfrm>
            <a:off x="334963" y="6946900"/>
            <a:ext cx="0" cy="2667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latshållare för datum 3"/>
          <p:cNvSpPr>
            <a:spLocks noGrp="1"/>
          </p:cNvSpPr>
          <p:nvPr>
            <p:ph type="dt" sz="half" idx="14"/>
          </p:nvPr>
        </p:nvSpPr>
        <p:spPr>
          <a:xfrm>
            <a:off x="334963" y="6399543"/>
            <a:ext cx="148448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72288795-1717-4183-9BFE-9D4DC731DFF6}" type="datetime3">
              <a:rPr lang="en-GB" noProof="0" smtClean="0"/>
              <a:t>22 January, 2019</a:t>
            </a:fld>
            <a:endParaRPr lang="en-US" noProof="0"/>
          </a:p>
        </p:txBody>
      </p:sp>
      <p:sp>
        <p:nvSpPr>
          <p:cNvPr id="12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1" y="6399543"/>
            <a:ext cx="24765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EBAEE941-5805-4C7A-A1F8-CB0F612EE898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9341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/>
          <p:cNvSpPr>
            <a:spLocks noGrp="1"/>
          </p:cNvSpPr>
          <p:nvPr>
            <p:ph type="pic" sz="quarter" idx="13" hasCustomPrompt="1"/>
          </p:nvPr>
        </p:nvSpPr>
        <p:spPr>
          <a:xfrm>
            <a:off x="6108700" y="0"/>
            <a:ext cx="6083300" cy="6324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Image</a:t>
            </a:r>
          </a:p>
        </p:txBody>
      </p:sp>
      <p:sp>
        <p:nvSpPr>
          <p:cNvPr id="10" name="Platshållare för rubrik 1"/>
          <p:cNvSpPr>
            <a:spLocks noGrp="1"/>
          </p:cNvSpPr>
          <p:nvPr>
            <p:ph type="title" hasCustomPrompt="1"/>
          </p:nvPr>
        </p:nvSpPr>
        <p:spPr>
          <a:xfrm>
            <a:off x="334963" y="320676"/>
            <a:ext cx="5616590" cy="10033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11" name="Platshållare för innehåll 2"/>
          <p:cNvSpPr>
            <a:spLocks noGrp="1"/>
          </p:cNvSpPr>
          <p:nvPr>
            <p:ph sz="half" idx="1" hasCustomPrompt="1"/>
          </p:nvPr>
        </p:nvSpPr>
        <p:spPr>
          <a:xfrm>
            <a:off x="334963" y="1808164"/>
            <a:ext cx="5618163" cy="45164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Level two</a:t>
            </a:r>
          </a:p>
          <a:p>
            <a:pPr lvl="2"/>
            <a:r>
              <a:rPr lang="en-US" noProof="0" dirty="0"/>
              <a:t>Level three</a:t>
            </a:r>
          </a:p>
          <a:p>
            <a:pPr lvl="3"/>
            <a:r>
              <a:rPr lang="en-US" noProof="0" dirty="0"/>
              <a:t>Level four</a:t>
            </a:r>
          </a:p>
          <a:p>
            <a:pPr lvl="4"/>
            <a:r>
              <a:rPr lang="en-US" noProof="0" dirty="0"/>
              <a:t>Level five</a:t>
            </a:r>
          </a:p>
        </p:txBody>
      </p:sp>
      <p:sp>
        <p:nvSpPr>
          <p:cNvPr id="16" name="Platshållare för text 7"/>
          <p:cNvSpPr>
            <a:spLocks noGrp="1"/>
          </p:cNvSpPr>
          <p:nvPr>
            <p:ph type="body" sz="quarter" idx="14" hasCustomPrompt="1"/>
          </p:nvPr>
        </p:nvSpPr>
        <p:spPr>
          <a:xfrm>
            <a:off x="334963" y="1359835"/>
            <a:ext cx="5616590" cy="390525"/>
          </a:xfrm>
        </p:spPr>
        <p:txBody>
          <a:bodyPr>
            <a:noAutofit/>
          </a:bodyPr>
          <a:lstStyle>
            <a:lvl1pPr marL="0" indent="0" algn="l">
              <a:buNone/>
              <a:defRPr sz="2200"/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036029" y="6399543"/>
            <a:ext cx="831265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Name of document</a:t>
            </a:r>
          </a:p>
        </p:txBody>
      </p:sp>
      <p:cxnSp>
        <p:nvCxnSpPr>
          <p:cNvPr id="18" name="Rak koppling 17"/>
          <p:cNvCxnSpPr>
            <a:cxnSpLocks/>
          </p:cNvCxnSpPr>
          <p:nvPr userDrawn="1"/>
        </p:nvCxnSpPr>
        <p:spPr>
          <a:xfrm rot="5400000">
            <a:off x="-287337" y="6186446"/>
            <a:ext cx="0" cy="2667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ak koppling 18"/>
          <p:cNvCxnSpPr/>
          <p:nvPr userDrawn="1"/>
        </p:nvCxnSpPr>
        <p:spPr>
          <a:xfrm>
            <a:off x="334963" y="6946900"/>
            <a:ext cx="0" cy="2667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334963" y="6399543"/>
            <a:ext cx="148448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AEF44B57-5894-4A19-AA03-AB4EE845AC7C}" type="datetime3">
              <a:rPr lang="en-GB" noProof="0" smtClean="0"/>
              <a:t>22 January, 2019</a:t>
            </a:fld>
            <a:endParaRPr lang="en-US" noProof="0"/>
          </a:p>
        </p:txBody>
      </p:sp>
      <p:sp>
        <p:nvSpPr>
          <p:cNvPr id="12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1" y="6399543"/>
            <a:ext cx="24765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EBAEE941-5805-4C7A-A1F8-CB0F612EE898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15544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/>
          <p:cNvSpPr>
            <a:spLocks noGrp="1"/>
          </p:cNvSpPr>
          <p:nvPr>
            <p:ph type="pic" sz="quarter" idx="13" hasCustomPrompt="1"/>
          </p:nvPr>
        </p:nvSpPr>
        <p:spPr>
          <a:xfrm>
            <a:off x="6108700" y="3240086"/>
            <a:ext cx="6083300" cy="308451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Image</a:t>
            </a:r>
          </a:p>
        </p:txBody>
      </p:sp>
      <p:sp>
        <p:nvSpPr>
          <p:cNvPr id="10" name="Platshållare för rubrik 1"/>
          <p:cNvSpPr>
            <a:spLocks noGrp="1"/>
          </p:cNvSpPr>
          <p:nvPr>
            <p:ph type="title" hasCustomPrompt="1"/>
          </p:nvPr>
        </p:nvSpPr>
        <p:spPr>
          <a:xfrm>
            <a:off x="334963" y="320676"/>
            <a:ext cx="5616590" cy="10033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11" name="Platshållare för innehåll 2"/>
          <p:cNvSpPr>
            <a:spLocks noGrp="1"/>
          </p:cNvSpPr>
          <p:nvPr>
            <p:ph sz="half" idx="1" hasCustomPrompt="1"/>
          </p:nvPr>
        </p:nvSpPr>
        <p:spPr>
          <a:xfrm>
            <a:off x="334963" y="1808164"/>
            <a:ext cx="5618163" cy="45164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Level two</a:t>
            </a:r>
          </a:p>
          <a:p>
            <a:pPr lvl="2"/>
            <a:r>
              <a:rPr lang="en-US" noProof="0" dirty="0"/>
              <a:t>Level three</a:t>
            </a:r>
          </a:p>
          <a:p>
            <a:pPr lvl="3"/>
            <a:r>
              <a:rPr lang="en-US" noProof="0" dirty="0"/>
              <a:t>Level four</a:t>
            </a:r>
          </a:p>
          <a:p>
            <a:pPr lvl="4"/>
            <a:r>
              <a:rPr lang="en-US" noProof="0" dirty="0"/>
              <a:t>Level five</a:t>
            </a:r>
          </a:p>
        </p:txBody>
      </p:sp>
      <p:sp>
        <p:nvSpPr>
          <p:cNvPr id="9" name="Platshållare för bild 6"/>
          <p:cNvSpPr>
            <a:spLocks noGrp="1"/>
          </p:cNvSpPr>
          <p:nvPr>
            <p:ph type="pic" sz="quarter" idx="15" hasCustomPrompt="1"/>
          </p:nvPr>
        </p:nvSpPr>
        <p:spPr>
          <a:xfrm>
            <a:off x="6108700" y="-6350"/>
            <a:ext cx="6083300" cy="31813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Image</a:t>
            </a:r>
          </a:p>
        </p:txBody>
      </p:sp>
      <p:sp>
        <p:nvSpPr>
          <p:cNvPr id="16" name="Platshållare för text 7"/>
          <p:cNvSpPr>
            <a:spLocks noGrp="1"/>
          </p:cNvSpPr>
          <p:nvPr>
            <p:ph type="body" sz="quarter" idx="16" hasCustomPrompt="1"/>
          </p:nvPr>
        </p:nvSpPr>
        <p:spPr>
          <a:xfrm>
            <a:off x="334963" y="1359835"/>
            <a:ext cx="5616590" cy="390525"/>
          </a:xfrm>
        </p:spPr>
        <p:txBody>
          <a:bodyPr>
            <a:noAutofit/>
          </a:bodyPr>
          <a:lstStyle>
            <a:lvl1pPr marL="0" indent="0" algn="l">
              <a:buNone/>
              <a:defRPr sz="2200"/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3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036029" y="6399543"/>
            <a:ext cx="831265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Name of document</a:t>
            </a:r>
          </a:p>
        </p:txBody>
      </p:sp>
      <p:cxnSp>
        <p:nvCxnSpPr>
          <p:cNvPr id="19" name="Rak koppling 18"/>
          <p:cNvCxnSpPr>
            <a:cxnSpLocks/>
          </p:cNvCxnSpPr>
          <p:nvPr userDrawn="1"/>
        </p:nvCxnSpPr>
        <p:spPr>
          <a:xfrm rot="5400000">
            <a:off x="-287337" y="6186446"/>
            <a:ext cx="0" cy="2667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ak koppling 19"/>
          <p:cNvCxnSpPr/>
          <p:nvPr userDrawn="1"/>
        </p:nvCxnSpPr>
        <p:spPr>
          <a:xfrm>
            <a:off x="334963" y="6946900"/>
            <a:ext cx="0" cy="2667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334963" y="6399543"/>
            <a:ext cx="148448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237EA949-A7D8-42A5-8C4E-044A3198E3C3}" type="datetime3">
              <a:rPr lang="en-GB" noProof="0" smtClean="0"/>
              <a:t>22 January, 2019</a:t>
            </a:fld>
            <a:endParaRPr lang="en-US" noProof="0"/>
          </a:p>
        </p:txBody>
      </p:sp>
      <p:sp>
        <p:nvSpPr>
          <p:cNvPr id="12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1" y="6399543"/>
            <a:ext cx="24765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EBAEE941-5805-4C7A-A1F8-CB0F612EE898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91757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/>
          <p:cNvSpPr>
            <a:spLocks noGrp="1"/>
          </p:cNvSpPr>
          <p:nvPr>
            <p:ph type="pic" sz="quarter" idx="13" hasCustomPrompt="1"/>
          </p:nvPr>
        </p:nvSpPr>
        <p:spPr>
          <a:xfrm>
            <a:off x="6108700" y="3240086"/>
            <a:ext cx="6083300" cy="308451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Image</a:t>
            </a:r>
          </a:p>
        </p:txBody>
      </p:sp>
      <p:sp>
        <p:nvSpPr>
          <p:cNvPr id="10" name="Platshållare för rubrik 1"/>
          <p:cNvSpPr>
            <a:spLocks noGrp="1"/>
          </p:cNvSpPr>
          <p:nvPr>
            <p:ph type="title" hasCustomPrompt="1"/>
          </p:nvPr>
        </p:nvSpPr>
        <p:spPr>
          <a:xfrm>
            <a:off x="334963" y="320676"/>
            <a:ext cx="5616590" cy="10033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11" name="Platshållare för innehåll 2"/>
          <p:cNvSpPr>
            <a:spLocks noGrp="1"/>
          </p:cNvSpPr>
          <p:nvPr>
            <p:ph sz="half" idx="1" hasCustomPrompt="1"/>
          </p:nvPr>
        </p:nvSpPr>
        <p:spPr>
          <a:xfrm>
            <a:off x="334963" y="1808164"/>
            <a:ext cx="5618163" cy="45164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Level two</a:t>
            </a:r>
          </a:p>
          <a:p>
            <a:pPr lvl="2"/>
            <a:r>
              <a:rPr lang="en-US" noProof="0" dirty="0"/>
              <a:t>Level three</a:t>
            </a:r>
          </a:p>
          <a:p>
            <a:pPr lvl="3"/>
            <a:r>
              <a:rPr lang="en-US" noProof="0" dirty="0"/>
              <a:t>Level four</a:t>
            </a:r>
          </a:p>
          <a:p>
            <a:pPr lvl="4"/>
            <a:r>
              <a:rPr lang="en-US" noProof="0" dirty="0"/>
              <a:t>Level five</a:t>
            </a:r>
          </a:p>
        </p:txBody>
      </p:sp>
      <p:sp>
        <p:nvSpPr>
          <p:cNvPr id="9" name="Platshållare för bild 6"/>
          <p:cNvSpPr>
            <a:spLocks noGrp="1"/>
          </p:cNvSpPr>
          <p:nvPr>
            <p:ph type="pic" sz="quarter" idx="15" hasCustomPrompt="1"/>
          </p:nvPr>
        </p:nvSpPr>
        <p:spPr>
          <a:xfrm>
            <a:off x="6108699" y="-6350"/>
            <a:ext cx="3017371" cy="31813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Image</a:t>
            </a:r>
          </a:p>
        </p:txBody>
      </p:sp>
      <p:sp>
        <p:nvSpPr>
          <p:cNvPr id="16" name="Platshållare för text 7"/>
          <p:cNvSpPr>
            <a:spLocks noGrp="1"/>
          </p:cNvSpPr>
          <p:nvPr>
            <p:ph type="body" sz="quarter" idx="16" hasCustomPrompt="1"/>
          </p:nvPr>
        </p:nvSpPr>
        <p:spPr>
          <a:xfrm>
            <a:off x="334963" y="1359835"/>
            <a:ext cx="5616590" cy="390525"/>
          </a:xfrm>
        </p:spPr>
        <p:txBody>
          <a:bodyPr>
            <a:noAutofit/>
          </a:bodyPr>
          <a:lstStyle>
            <a:lvl1pPr marL="0" indent="0" algn="l">
              <a:buNone/>
              <a:defRPr sz="2200"/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2" name="Platshållare för bild 6"/>
          <p:cNvSpPr>
            <a:spLocks noGrp="1"/>
          </p:cNvSpPr>
          <p:nvPr>
            <p:ph type="pic" sz="quarter" idx="17" hasCustomPrompt="1"/>
          </p:nvPr>
        </p:nvSpPr>
        <p:spPr>
          <a:xfrm>
            <a:off x="9194800" y="-6350"/>
            <a:ext cx="2997200" cy="31813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Image</a:t>
            </a:r>
          </a:p>
        </p:txBody>
      </p:sp>
      <p:sp>
        <p:nvSpPr>
          <p:cNvPr id="18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036029" y="6399543"/>
            <a:ext cx="831265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Name of document</a:t>
            </a:r>
          </a:p>
        </p:txBody>
      </p:sp>
      <p:cxnSp>
        <p:nvCxnSpPr>
          <p:cNvPr id="20" name="Rak koppling 19"/>
          <p:cNvCxnSpPr>
            <a:cxnSpLocks/>
          </p:cNvCxnSpPr>
          <p:nvPr userDrawn="1"/>
        </p:nvCxnSpPr>
        <p:spPr>
          <a:xfrm rot="5400000">
            <a:off x="-287337" y="6186446"/>
            <a:ext cx="0" cy="2667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ak koppling 20"/>
          <p:cNvCxnSpPr/>
          <p:nvPr userDrawn="1"/>
        </p:nvCxnSpPr>
        <p:spPr>
          <a:xfrm>
            <a:off x="334963" y="6946900"/>
            <a:ext cx="0" cy="2667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334963" y="6399543"/>
            <a:ext cx="148448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C0BF0833-758B-47D6-AEA1-928AEADE51E7}" type="datetime3">
              <a:rPr lang="en-GB" noProof="0" smtClean="0"/>
              <a:t>22 January, 2019</a:t>
            </a:fld>
            <a:endParaRPr lang="en-US" noProof="0"/>
          </a:p>
        </p:txBody>
      </p:sp>
      <p:sp>
        <p:nvSpPr>
          <p:cNvPr id="13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1" y="6399543"/>
            <a:ext cx="24765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EBAEE941-5805-4C7A-A1F8-CB0F612EE898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35057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ildobjekt 23"/>
          <p:cNvPicPr>
            <a:picLocks noChangeAspect="1"/>
          </p:cNvPicPr>
          <p:nvPr userDrawn="1"/>
        </p:nvPicPr>
        <p:blipFill rotWithShape="1">
          <a:blip r:embed="rId21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7500" t="33472" r="2578" b="22917"/>
          <a:stretch/>
        </p:blipFill>
        <p:spPr>
          <a:xfrm>
            <a:off x="10985388" y="6462788"/>
            <a:ext cx="901812" cy="246020"/>
          </a:xfrm>
          <a:prstGeom prst="rect">
            <a:avLst/>
          </a:prstGeom>
        </p:spPr>
      </p:pic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334964" y="333374"/>
            <a:ext cx="11522074" cy="99060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noProof="0" dirty="0"/>
              <a:t>Click to add title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334963" y="1808164"/>
            <a:ext cx="11522076" cy="45164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Level two</a:t>
            </a:r>
          </a:p>
          <a:p>
            <a:pPr lvl="2"/>
            <a:r>
              <a:rPr lang="en-US" noProof="0" dirty="0"/>
              <a:t>Level three</a:t>
            </a:r>
          </a:p>
          <a:p>
            <a:pPr lvl="3"/>
            <a:r>
              <a:rPr lang="en-US" noProof="0" dirty="0"/>
              <a:t>Level four</a:t>
            </a:r>
          </a:p>
          <a:p>
            <a:pPr lvl="4"/>
            <a:r>
              <a:rPr lang="en-US" noProof="0" dirty="0"/>
              <a:t>Level five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334963" y="6399543"/>
            <a:ext cx="148448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E6B0B040-7C47-4EC2-9EE0-04D00AD85EE2}" type="datetime3">
              <a:rPr lang="en-GB" noProof="0" smtClean="0"/>
              <a:t>22 January, 2019</a:t>
            </a:fld>
            <a:endParaRPr lang="en-US" noProof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036029" y="6399543"/>
            <a:ext cx="831265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US" noProof="0" dirty="0"/>
              <a:t>Name of document</a:t>
            </a:r>
          </a:p>
        </p:txBody>
      </p:sp>
      <p:cxnSp>
        <p:nvCxnSpPr>
          <p:cNvPr id="10" name="Rak koppling 9"/>
          <p:cNvCxnSpPr/>
          <p:nvPr userDrawn="1"/>
        </p:nvCxnSpPr>
        <p:spPr>
          <a:xfrm>
            <a:off x="334963" y="-406400"/>
            <a:ext cx="0" cy="2667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k koppling 10"/>
          <p:cNvCxnSpPr/>
          <p:nvPr userDrawn="1"/>
        </p:nvCxnSpPr>
        <p:spPr>
          <a:xfrm>
            <a:off x="11858625" y="-406400"/>
            <a:ext cx="0" cy="2667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k koppling 12"/>
          <p:cNvCxnSpPr>
            <a:cxnSpLocks/>
          </p:cNvCxnSpPr>
          <p:nvPr userDrawn="1"/>
        </p:nvCxnSpPr>
        <p:spPr>
          <a:xfrm rot="5400000">
            <a:off x="-287337" y="200025"/>
            <a:ext cx="0" cy="2667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k koppling 13"/>
          <p:cNvCxnSpPr>
            <a:cxnSpLocks/>
          </p:cNvCxnSpPr>
          <p:nvPr userDrawn="1"/>
        </p:nvCxnSpPr>
        <p:spPr>
          <a:xfrm rot="5400000">
            <a:off x="-287337" y="1063625"/>
            <a:ext cx="0" cy="2667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k koppling 14"/>
          <p:cNvCxnSpPr>
            <a:cxnSpLocks/>
          </p:cNvCxnSpPr>
          <p:nvPr userDrawn="1"/>
        </p:nvCxnSpPr>
        <p:spPr>
          <a:xfrm rot="5400000">
            <a:off x="-287337" y="1674813"/>
            <a:ext cx="0" cy="2667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k koppling 15"/>
          <p:cNvCxnSpPr>
            <a:cxnSpLocks/>
          </p:cNvCxnSpPr>
          <p:nvPr userDrawn="1"/>
        </p:nvCxnSpPr>
        <p:spPr>
          <a:xfrm rot="5400000">
            <a:off x="-287337" y="6186446"/>
            <a:ext cx="0" cy="2667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ak koppling 16"/>
          <p:cNvCxnSpPr>
            <a:cxnSpLocks/>
          </p:cNvCxnSpPr>
          <p:nvPr userDrawn="1"/>
        </p:nvCxnSpPr>
        <p:spPr>
          <a:xfrm rot="5400000">
            <a:off x="12438063" y="200025"/>
            <a:ext cx="0" cy="2667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ak koppling 17"/>
          <p:cNvCxnSpPr>
            <a:cxnSpLocks/>
          </p:cNvCxnSpPr>
          <p:nvPr userDrawn="1"/>
        </p:nvCxnSpPr>
        <p:spPr>
          <a:xfrm rot="5400000">
            <a:off x="12438063" y="1063625"/>
            <a:ext cx="0" cy="2667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ak koppling 18"/>
          <p:cNvCxnSpPr>
            <a:cxnSpLocks/>
          </p:cNvCxnSpPr>
          <p:nvPr userDrawn="1"/>
        </p:nvCxnSpPr>
        <p:spPr>
          <a:xfrm rot="5400000">
            <a:off x="12438063" y="1674813"/>
            <a:ext cx="0" cy="2667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ak koppling 19"/>
          <p:cNvCxnSpPr>
            <a:cxnSpLocks/>
          </p:cNvCxnSpPr>
          <p:nvPr userDrawn="1"/>
        </p:nvCxnSpPr>
        <p:spPr>
          <a:xfrm rot="5400000">
            <a:off x="12438063" y="6186446"/>
            <a:ext cx="0" cy="2667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ak koppling 20"/>
          <p:cNvCxnSpPr/>
          <p:nvPr userDrawn="1"/>
        </p:nvCxnSpPr>
        <p:spPr>
          <a:xfrm>
            <a:off x="334963" y="6946900"/>
            <a:ext cx="0" cy="2667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k koppling 21"/>
          <p:cNvCxnSpPr/>
          <p:nvPr userDrawn="1"/>
        </p:nvCxnSpPr>
        <p:spPr>
          <a:xfrm>
            <a:off x="11858625" y="6946900"/>
            <a:ext cx="0" cy="2667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1" y="6399543"/>
            <a:ext cx="24765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EBAEE941-5805-4C7A-A1F8-CB0F612EE898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2301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74" r:id="rId2"/>
    <p:sldLayoutId id="2147483768" r:id="rId3"/>
    <p:sldLayoutId id="2147483773" r:id="rId4"/>
    <p:sldLayoutId id="2147483650" r:id="rId5"/>
    <p:sldLayoutId id="2147483652" r:id="rId6"/>
    <p:sldLayoutId id="2147483689" r:id="rId7"/>
    <p:sldLayoutId id="2147483697" r:id="rId8"/>
    <p:sldLayoutId id="2147483777" r:id="rId9"/>
    <p:sldLayoutId id="2147483776" r:id="rId10"/>
    <p:sldLayoutId id="2147483778" r:id="rId11"/>
    <p:sldLayoutId id="2147483764" r:id="rId12"/>
    <p:sldLayoutId id="2147483765" r:id="rId13"/>
    <p:sldLayoutId id="2147483772" r:id="rId14"/>
    <p:sldLayoutId id="2147483654" r:id="rId15"/>
    <p:sldLayoutId id="2147483655" r:id="rId16"/>
    <p:sldLayoutId id="2147483696" r:id="rId17"/>
    <p:sldLayoutId id="2147483775" r:id="rId18"/>
    <p:sldLayoutId id="2147483771" r:id="rId1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─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─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─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─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211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210" userDrawn="1">
          <p15:clr>
            <a:srgbClr val="F26B43"/>
          </p15:clr>
        </p15:guide>
        <p15:guide id="5" orient="horz" pos="754" userDrawn="1">
          <p15:clr>
            <a:srgbClr val="F26B43"/>
          </p15:clr>
        </p15:guide>
        <p15:guide id="6" orient="horz" pos="1139" userDrawn="1">
          <p15:clr>
            <a:srgbClr val="F26B43"/>
          </p15:clr>
        </p15:guide>
        <p15:guide id="7" orient="horz" pos="397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3" r="11173"/>
          <a:stretch>
            <a:fillRect/>
          </a:stretch>
        </p:blipFill>
        <p:spPr>
          <a:xfrm>
            <a:off x="0" y="0"/>
            <a:ext cx="8013700" cy="6858000"/>
          </a:xfrm>
        </p:spPr>
      </p:pic>
      <p:sp>
        <p:nvSpPr>
          <p:cNvPr id="12" name="Rubrik 1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New </a:t>
            </a:r>
            <a:r>
              <a:rPr lang="en-US" dirty="0" err="1">
                <a:solidFill>
                  <a:srgbClr val="002060"/>
                </a:solidFill>
              </a:rPr>
              <a:t>Tork</a:t>
            </a:r>
            <a:r>
              <a:rPr lang="en-US" dirty="0">
                <a:solidFill>
                  <a:srgbClr val="002060"/>
                </a:solidFill>
              </a:rPr>
              <a:t> Hygiene Stand</a:t>
            </a:r>
          </a:p>
        </p:txBody>
      </p:sp>
      <p:sp>
        <p:nvSpPr>
          <p:cNvPr id="13" name="Underrubrik 1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3957129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Helvetica Neue"/>
                <a:cs typeface="Helvetica Neue"/>
              </a:rPr>
              <a:t>Workplace hygiene becomes more and more important</a:t>
            </a:r>
            <a:br>
              <a:rPr lang="en-US" dirty="0">
                <a:latin typeface="Helvetica Neue"/>
                <a:cs typeface="Helvetica Neue"/>
              </a:rPr>
            </a:br>
            <a:endParaRPr lang="sv-SE" dirty="0"/>
          </a:p>
        </p:txBody>
      </p:sp>
      <p:pic>
        <p:nvPicPr>
          <p:cNvPr id="11" name="Tork_HygieneStand_Comp_final-2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4963" y="1587500"/>
            <a:ext cx="4737100" cy="47371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SzPct val="90000"/>
            </a:pPr>
            <a:r>
              <a:rPr lang="en-US" dirty="0">
                <a:solidFill>
                  <a:srgbClr val="002060"/>
                </a:solidFill>
              </a:rPr>
              <a:t>An open office plan means sitting closer to colleagues or even sharing desks. More sharing means more people worry about office hygiene.*</a:t>
            </a:r>
          </a:p>
          <a:p>
            <a:pPr>
              <a:buSzPct val="90000"/>
            </a:pPr>
            <a:r>
              <a:rPr lang="en-US" dirty="0">
                <a:solidFill>
                  <a:srgbClr val="002060"/>
                </a:solidFill>
              </a:rPr>
              <a:t>The solution? Make hygiene products available in the office environment.</a:t>
            </a:r>
            <a:endParaRPr lang="en-US" dirty="0">
              <a:solidFill>
                <a:srgbClr val="002060"/>
              </a:solidFill>
              <a:latin typeface="Arial" pitchFamily="34" charset="0"/>
            </a:endParaRPr>
          </a:p>
          <a:p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/>
              <a:t>Name of document</a:t>
            </a:r>
            <a:endParaRPr lang="en-US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2288795-1717-4183-9BFE-9D4DC731DFF6}" type="datetime3">
              <a:rPr lang="en-GB" noProof="0" smtClean="0"/>
              <a:t>22 January, 2019</a:t>
            </a:fld>
            <a:endParaRPr lang="en-US" noProof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AEE941-5805-4C7A-A1F8-CB0F612EE898}" type="slidenum">
              <a:rPr lang="en-US" noProof="0" smtClean="0"/>
              <a:pPr/>
              <a:t>2</a:t>
            </a:fld>
            <a:endParaRPr lang="en-US" noProof="0"/>
          </a:p>
        </p:txBody>
      </p:sp>
      <p:sp>
        <p:nvSpPr>
          <p:cNvPr id="10" name="TextBox 9"/>
          <p:cNvSpPr txBox="1"/>
          <p:nvPr/>
        </p:nvSpPr>
        <p:spPr>
          <a:xfrm>
            <a:off x="2063753" y="6390989"/>
            <a:ext cx="46660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0000"/>
            </a:pPr>
            <a:r>
              <a:rPr lang="en-US" sz="800" dirty="0">
                <a:solidFill>
                  <a:srgbClr val="002060"/>
                </a:solidFill>
              </a:rPr>
              <a:t>*2013 SCA/</a:t>
            </a:r>
            <a:r>
              <a:rPr lang="en-US" sz="800" dirty="0" err="1">
                <a:solidFill>
                  <a:srgbClr val="002060"/>
                </a:solidFill>
              </a:rPr>
              <a:t>BuzzBack</a:t>
            </a:r>
            <a:r>
              <a:rPr lang="en-US" sz="800" dirty="0">
                <a:solidFill>
                  <a:srgbClr val="002060"/>
                </a:solidFill>
              </a:rPr>
              <a:t> study in UK, USA, France and Germany</a:t>
            </a:r>
          </a:p>
          <a:p>
            <a:pPr>
              <a:buSzPct val="90000"/>
            </a:pPr>
            <a:endParaRPr lang="en-US" sz="800" dirty="0" err="1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72691" y="3987800"/>
            <a:ext cx="5333509" cy="23368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Helvetica Neue"/>
                <a:cs typeface="Helvetica Neue"/>
              </a:rPr>
              <a:t>Put hygiene at </a:t>
            </a:r>
          </a:p>
          <a:p>
            <a:r>
              <a:rPr lang="en-US" sz="3200" dirty="0">
                <a:latin typeface="Helvetica Neue"/>
                <a:cs typeface="Helvetica Neue"/>
              </a:rPr>
              <a:t>the heart of your business</a:t>
            </a:r>
            <a:endParaRPr lang="sv-SE" sz="3200" dirty="0" err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7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sz="4400" dirty="0">
                <a:latin typeface="Helvetica Neue"/>
                <a:cs typeface="Helvetica Neue"/>
              </a:rPr>
            </a:br>
            <a:r>
              <a:rPr lang="en-US" sz="4400" dirty="0" err="1">
                <a:latin typeface="Helvetica Neue"/>
                <a:cs typeface="Helvetica Neue"/>
              </a:rPr>
              <a:t>Tork</a:t>
            </a:r>
            <a:r>
              <a:rPr lang="en-US" sz="4400" dirty="0">
                <a:latin typeface="Helvetica Neue"/>
                <a:cs typeface="Helvetica Neue"/>
              </a:rPr>
              <a:t> Hygiene Stand</a:t>
            </a:r>
            <a:br>
              <a:rPr lang="en-US" sz="4400" dirty="0">
                <a:latin typeface="Helvetica Neue"/>
                <a:cs typeface="Helvetica Neue"/>
              </a:rPr>
            </a:br>
            <a:endParaRPr lang="en-US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171450" indent="-171450">
              <a:buSzPct val="90000"/>
              <a:buFont typeface="Arial" panose="020B0604020202020204" pitchFamily="34" charset="0"/>
              <a:buChar char="•"/>
            </a:pPr>
            <a:endParaRPr lang="en-US" dirty="0">
              <a:solidFill>
                <a:srgbClr val="000D66"/>
              </a:solidFill>
            </a:endParaRPr>
          </a:p>
          <a:p>
            <a:pPr marL="171450" indent="-171450">
              <a:buSzPct val="9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D66"/>
                </a:solidFill>
              </a:rPr>
              <a:t>Provides the hygiene solutions you need at the heart of your office environment</a:t>
            </a:r>
          </a:p>
          <a:p>
            <a:pPr marL="171450" indent="-171450">
              <a:buSzPct val="9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D66"/>
                </a:solidFill>
              </a:rPr>
              <a:t>Show your employees that you care about their well-being</a:t>
            </a:r>
          </a:p>
          <a:p>
            <a:pPr marL="171450" indent="-171450">
              <a:buSzPct val="9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D66"/>
                </a:solidFill>
              </a:rPr>
              <a:t>Remind your employees and visitors of hand hygiene</a:t>
            </a:r>
          </a:p>
          <a:p>
            <a:pPr marL="171450" indent="-171450">
              <a:buSzPct val="9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D66"/>
                </a:solidFill>
              </a:rPr>
              <a:t>A sleek design blending in perfectly in the modern office landscape</a:t>
            </a:r>
          </a:p>
          <a:p>
            <a:pPr marL="171450" indent="-171450">
              <a:buSzPct val="9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D66"/>
                </a:solidFill>
              </a:rPr>
              <a:t>Works with both </a:t>
            </a:r>
            <a:r>
              <a:rPr lang="en-US" dirty="0" err="1">
                <a:solidFill>
                  <a:srgbClr val="000D66"/>
                </a:solidFill>
              </a:rPr>
              <a:t>Tork</a:t>
            </a:r>
            <a:r>
              <a:rPr lang="en-US" dirty="0">
                <a:solidFill>
                  <a:srgbClr val="000D66"/>
                </a:solidFill>
              </a:rPr>
              <a:t> Image Design™ and Elevation Line dispensers</a:t>
            </a:r>
          </a:p>
          <a:p>
            <a:pPr marL="171450" indent="-171450">
              <a:buSzPct val="9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D66"/>
                </a:solidFill>
              </a:rPr>
              <a:t>Stable enough for both manual and sensor dispensers</a:t>
            </a:r>
          </a:p>
          <a:p>
            <a:endParaRPr lang="en-US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400" dirty="0">
                <a:latin typeface="Helvetica Neue"/>
                <a:cs typeface="Helvetica Neue"/>
              </a:rPr>
              <a:t>– perfect for open offices or other public</a:t>
            </a:r>
            <a:endParaRPr lang="en-US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2"/>
          </p:nvPr>
        </p:nvSpPr>
        <p:spPr>
          <a:xfrm>
            <a:off x="352032" y="6399543"/>
            <a:ext cx="1484487" cy="365125"/>
          </a:xfrm>
        </p:spPr>
        <p:txBody>
          <a:bodyPr/>
          <a:lstStyle/>
          <a:p>
            <a:fld id="{8CA11941-ECCE-459C-A1E8-ABACD555A575}" type="datetime3">
              <a:rPr lang="en-GB" noProof="0" smtClean="0"/>
              <a:t>22 January, 2019</a:t>
            </a:fld>
            <a:endParaRPr lang="en-US" noProof="0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noProof="0"/>
              <a:t>Name of document</a:t>
            </a:r>
            <a:endParaRPr lang="en-US" noProof="0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BAEE941-5805-4C7A-A1F8-CB0F612EE898}" type="slidenum">
              <a:rPr lang="en-US" noProof="0" smtClean="0"/>
              <a:pPr/>
              <a:t>3</a:t>
            </a:fld>
            <a:endParaRPr lang="en-US" noProof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3" t="810" r="19176" b="-843"/>
          <a:stretch/>
        </p:blipFill>
        <p:spPr>
          <a:xfrm>
            <a:off x="7860715" y="-28081"/>
            <a:ext cx="4331285" cy="642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2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272316"/>
      </p:ext>
    </p:extLst>
  </p:cSld>
  <p:clrMapOvr>
    <a:masterClrMapping/>
  </p:clrMapOvr>
</p:sld>
</file>

<file path=ppt/theme/theme1.xml><?xml version="1.0" encoding="utf-8"?>
<a:theme xmlns:a="http://schemas.openxmlformats.org/drawingml/2006/main" name="Essity template">
  <a:themeElements>
    <a:clrScheme name="Essity">
      <a:dk1>
        <a:srgbClr val="000000"/>
      </a:dk1>
      <a:lt1>
        <a:sysClr val="window" lastClr="FFFFFF"/>
      </a:lt1>
      <a:dk2>
        <a:srgbClr val="00005A"/>
      </a:dk2>
      <a:lt2>
        <a:srgbClr val="F50082"/>
      </a:lt2>
      <a:accent1>
        <a:srgbClr val="009AFF"/>
      </a:accent1>
      <a:accent2>
        <a:srgbClr val="888B8D"/>
      </a:accent2>
      <a:accent3>
        <a:srgbClr val="009A44"/>
      </a:accent3>
      <a:accent4>
        <a:srgbClr val="F50082"/>
      </a:accent4>
      <a:accent5>
        <a:srgbClr val="FF8200"/>
      </a:accent5>
      <a:accent6>
        <a:srgbClr val="0000C3"/>
      </a:accent6>
      <a:hlink>
        <a:srgbClr val="7F7F7F"/>
      </a:hlink>
      <a:folHlink>
        <a:srgbClr val="954F72"/>
      </a:folHlink>
    </a:clrScheme>
    <a:fontScheme name="Anpassat 35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rtlCol="0" anchor="ctr"/>
      <a:lstStyle>
        <a:defPPr algn="ctr">
          <a:defRPr dirty="0" err="1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1">
              <a:lumMod val="5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ssity PPT template" id="{E22CFD78-48AC-4B1A-B53D-3CB011A7C28D}" vid="{4C291C7E-E794-40B5-B41F-7020E7D59BA8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B0B257DFE34404AAF4803684C746F33" ma:contentTypeVersion="8" ma:contentTypeDescription="Crear nuevo documento." ma:contentTypeScope="" ma:versionID="c3545ca5bfa1a09394e5e9d33843ecdc">
  <xsd:schema xmlns:xsd="http://www.w3.org/2001/XMLSchema" xmlns:xs="http://www.w3.org/2001/XMLSchema" xmlns:p="http://schemas.microsoft.com/office/2006/metadata/properties" xmlns:ns2="dc6ffee2-e55d-4009-a95d-aa81f14b6c75" xmlns:ns3="93aa5489-b18f-47fe-bd5c-4f0aacb861f6" xmlns:ns4="39b2a1ee-166d-4792-b2ed-3dc85adec56f" targetNamespace="http://schemas.microsoft.com/office/2006/metadata/properties" ma:root="true" ma:fieldsID="5fdd17478ed3cbcfc1d898b1492450df" ns2:_="" ns3:_="" ns4:_="">
    <xsd:import namespace="dc6ffee2-e55d-4009-a95d-aa81f14b6c75"/>
    <xsd:import namespace="93aa5489-b18f-47fe-bd5c-4f0aacb861f6"/>
    <xsd:import namespace="39b2a1ee-166d-4792-b2ed-3dc85adec56f"/>
    <xsd:element name="properties">
      <xsd:complexType>
        <xsd:sequence>
          <xsd:element name="documentManagement">
            <xsd:complexType>
              <xsd:all>
                <xsd:element ref="ns2:HideFromDelv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4:SharedWithUsers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6ffee2-e55d-4009-a95d-aa81f14b6c75" elementFormDefault="qualified">
    <xsd:import namespace="http://schemas.microsoft.com/office/2006/documentManagement/types"/>
    <xsd:import namespace="http://schemas.microsoft.com/office/infopath/2007/PartnerControls"/>
    <xsd:element name="HideFromDelve" ma:index="8" nillable="true" ma:displayName="HideFromDelve" ma:default="0" ma:internalName="HideFromDelv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aa5489-b18f-47fe-bd5c-4f0aacb861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b2a1ee-166d-4792-b2ed-3dc85adec56f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082e87e1-ab12-4a6e-aa89-33ae31357808" ContentTypeId="0x0101" PreviousValue="fals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HideFromDelve xmlns="dc6ffee2-e55d-4009-a95d-aa81f14b6c75">false</HideFromDelve>
  </documentManagement>
</p:properties>
</file>

<file path=customXml/itemProps1.xml><?xml version="1.0" encoding="utf-8"?>
<ds:datastoreItem xmlns:ds="http://schemas.openxmlformats.org/officeDocument/2006/customXml" ds:itemID="{5BB5BEB4-168A-4B33-8C5E-1932336E8AEB}"/>
</file>

<file path=customXml/itemProps2.xml><?xml version="1.0" encoding="utf-8"?>
<ds:datastoreItem xmlns:ds="http://schemas.openxmlformats.org/officeDocument/2006/customXml" ds:itemID="{D1A682D8-83C1-4AD6-A8E1-393C2D14CA86}"/>
</file>

<file path=customXml/itemProps3.xml><?xml version="1.0" encoding="utf-8"?>
<ds:datastoreItem xmlns:ds="http://schemas.openxmlformats.org/officeDocument/2006/customXml" ds:itemID="{802BFA9D-DECF-4613-BA6F-EE6AA01D4B75}"/>
</file>

<file path=customXml/itemProps4.xml><?xml version="1.0" encoding="utf-8"?>
<ds:datastoreItem xmlns:ds="http://schemas.openxmlformats.org/officeDocument/2006/customXml" ds:itemID="{CC349EA8-984E-4B99-80FF-C296FBD4E8C2}"/>
</file>

<file path=docProps/app.xml><?xml version="1.0" encoding="utf-8"?>
<Properties xmlns="http://schemas.openxmlformats.org/officeDocument/2006/extended-properties" xmlns:vt="http://schemas.openxmlformats.org/officeDocument/2006/docPropsVTypes">
  <Template>Essity PPT template</Template>
  <TotalTime>0</TotalTime>
  <Words>149</Words>
  <Application>Microsoft Office PowerPoint</Application>
  <PresentationFormat>Widescreen</PresentationFormat>
  <Paragraphs>24</Paragraphs>
  <Slides>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Arial Black</vt:lpstr>
      <vt:lpstr>Calibri</vt:lpstr>
      <vt:lpstr>Helvetica Neue</vt:lpstr>
      <vt:lpstr>Wingdings</vt:lpstr>
      <vt:lpstr>Essity template</vt:lpstr>
      <vt:lpstr>New Tork Hygiene Stand</vt:lpstr>
      <vt:lpstr>Workplace hygiene becomes more and more important </vt:lpstr>
      <vt:lpstr> Tork Hygiene Stand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Tork Hygiene Stand</dc:title>
  <dc:creator>LOGENIUS Jenny</dc:creator>
  <cp:lastModifiedBy>Pilar JIMENEZ</cp:lastModifiedBy>
  <cp:revision>4</cp:revision>
  <dcterms:created xsi:type="dcterms:W3CDTF">2017-06-20T09:48:09Z</dcterms:created>
  <dcterms:modified xsi:type="dcterms:W3CDTF">2019-01-22T11:44:24Z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c8d6ef0-491d-4f17-aead-12ed260929f1_Enabled">
    <vt:lpwstr>True</vt:lpwstr>
  </property>
  <property fmtid="{D5CDD505-2E9C-101B-9397-08002B2CF9AE}" pid="3" name="MSIP_Label_4c8d6ef0-491d-4f17-aead-12ed260929f1_SiteId">
    <vt:lpwstr>f101208c-39d3-4c8a-8cc7-ad896b25954f</vt:lpwstr>
  </property>
  <property fmtid="{D5CDD505-2E9C-101B-9397-08002B2CF9AE}" pid="4" name="MSIP_Label_4c8d6ef0-491d-4f17-aead-12ed260929f1_Owner">
    <vt:lpwstr>pilar.jimenez@essity.com</vt:lpwstr>
  </property>
  <property fmtid="{D5CDD505-2E9C-101B-9397-08002B2CF9AE}" pid="5" name="MSIP_Label_4c8d6ef0-491d-4f17-aead-12ed260929f1_SetDate">
    <vt:lpwstr>2019-01-22T11:44:02.5360294Z</vt:lpwstr>
  </property>
  <property fmtid="{D5CDD505-2E9C-101B-9397-08002B2CF9AE}" pid="6" name="MSIP_Label_4c8d6ef0-491d-4f17-aead-12ed260929f1_Name">
    <vt:lpwstr>Internal</vt:lpwstr>
  </property>
  <property fmtid="{D5CDD505-2E9C-101B-9397-08002B2CF9AE}" pid="7" name="MSIP_Label_4c8d6ef0-491d-4f17-aead-12ed260929f1_Application">
    <vt:lpwstr>Microsoft Azure Information Protection</vt:lpwstr>
  </property>
  <property fmtid="{D5CDD505-2E9C-101B-9397-08002B2CF9AE}" pid="8" name="MSIP_Label_4c8d6ef0-491d-4f17-aead-12ed260929f1_Extended_MSFT_Method">
    <vt:lpwstr>Automatic</vt:lpwstr>
  </property>
  <property fmtid="{D5CDD505-2E9C-101B-9397-08002B2CF9AE}" pid="9" name="Sensitivity">
    <vt:lpwstr>Internal</vt:lpwstr>
  </property>
  <property fmtid="{D5CDD505-2E9C-101B-9397-08002B2CF9AE}" pid="10" name="ContentTypeId">
    <vt:lpwstr>0x0101008B0B257DFE34404AAF4803684C746F33</vt:lpwstr>
  </property>
</Properties>
</file>